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4.jfif" ContentType="image/png"/>
  <Override PartName="/ppt/media/image45.jfif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11"/>
  </p:notesMasterIdLst>
  <p:sldIdLst>
    <p:sldId id="256" r:id="rId2"/>
    <p:sldId id="293" r:id="rId3"/>
    <p:sldId id="417" r:id="rId4"/>
    <p:sldId id="264" r:id="rId5"/>
    <p:sldId id="505" r:id="rId6"/>
    <p:sldId id="477" r:id="rId7"/>
    <p:sldId id="478" r:id="rId8"/>
    <p:sldId id="479" r:id="rId9"/>
    <p:sldId id="480" r:id="rId10"/>
    <p:sldId id="481" r:id="rId11"/>
    <p:sldId id="482" r:id="rId12"/>
    <p:sldId id="483" r:id="rId13"/>
    <p:sldId id="313" r:id="rId14"/>
    <p:sldId id="484" r:id="rId15"/>
    <p:sldId id="485" r:id="rId16"/>
    <p:sldId id="486" r:id="rId17"/>
    <p:sldId id="489" r:id="rId18"/>
    <p:sldId id="490" r:id="rId19"/>
    <p:sldId id="488" r:id="rId20"/>
    <p:sldId id="492" r:id="rId21"/>
    <p:sldId id="493" r:id="rId22"/>
    <p:sldId id="375" r:id="rId23"/>
    <p:sldId id="333" r:id="rId24"/>
    <p:sldId id="494" r:id="rId25"/>
    <p:sldId id="495" r:id="rId26"/>
    <p:sldId id="496" r:id="rId27"/>
    <p:sldId id="500" r:id="rId28"/>
    <p:sldId id="418" r:id="rId29"/>
    <p:sldId id="310" r:id="rId30"/>
    <p:sldId id="518" r:id="rId31"/>
    <p:sldId id="303" r:id="rId32"/>
    <p:sldId id="304" r:id="rId33"/>
    <p:sldId id="305" r:id="rId34"/>
    <p:sldId id="299" r:id="rId35"/>
    <p:sldId id="510" r:id="rId36"/>
    <p:sldId id="511" r:id="rId37"/>
    <p:sldId id="507" r:id="rId38"/>
    <p:sldId id="508" r:id="rId39"/>
    <p:sldId id="509" r:id="rId40"/>
    <p:sldId id="292" r:id="rId41"/>
    <p:sldId id="300" r:id="rId42"/>
    <p:sldId id="434" r:id="rId43"/>
    <p:sldId id="458" r:id="rId44"/>
    <p:sldId id="339" r:id="rId45"/>
    <p:sldId id="324" r:id="rId46"/>
    <p:sldId id="327" r:id="rId47"/>
    <p:sldId id="512" r:id="rId48"/>
    <p:sldId id="319" r:id="rId49"/>
    <p:sldId id="340" r:id="rId50"/>
    <p:sldId id="341" r:id="rId51"/>
    <p:sldId id="419" r:id="rId52"/>
    <p:sldId id="459" r:id="rId53"/>
    <p:sldId id="461" r:id="rId54"/>
    <p:sldId id="272" r:id="rId55"/>
    <p:sldId id="460" r:id="rId56"/>
    <p:sldId id="335" r:id="rId57"/>
    <p:sldId id="336" r:id="rId58"/>
    <p:sldId id="337" r:id="rId59"/>
    <p:sldId id="273" r:id="rId60"/>
    <p:sldId id="513" r:id="rId61"/>
    <p:sldId id="514" r:id="rId62"/>
    <p:sldId id="501" r:id="rId63"/>
    <p:sldId id="279" r:id="rId64"/>
    <p:sldId id="462" r:id="rId65"/>
    <p:sldId id="463" r:id="rId66"/>
    <p:sldId id="464" r:id="rId67"/>
    <p:sldId id="277" r:id="rId68"/>
    <p:sldId id="474" r:id="rId69"/>
    <p:sldId id="281" r:id="rId70"/>
    <p:sldId id="437" r:id="rId71"/>
    <p:sldId id="328" r:id="rId72"/>
    <p:sldId id="367" r:id="rId73"/>
    <p:sldId id="420" r:id="rId74"/>
    <p:sldId id="290" r:id="rId75"/>
    <p:sldId id="289" r:id="rId76"/>
    <p:sldId id="302" r:id="rId77"/>
    <p:sldId id="424" r:id="rId78"/>
    <p:sldId id="468" r:id="rId79"/>
    <p:sldId id="467" r:id="rId80"/>
    <p:sldId id="469" r:id="rId81"/>
    <p:sldId id="515" r:id="rId82"/>
    <p:sldId id="516" r:id="rId83"/>
    <p:sldId id="471" r:id="rId84"/>
    <p:sldId id="472" r:id="rId85"/>
    <p:sldId id="475" r:id="rId86"/>
    <p:sldId id="465" r:id="rId87"/>
    <p:sldId id="344" r:id="rId88"/>
    <p:sldId id="349" r:id="rId89"/>
    <p:sldId id="351" r:id="rId90"/>
    <p:sldId id="355" r:id="rId91"/>
    <p:sldId id="517" r:id="rId92"/>
    <p:sldId id="473" r:id="rId93"/>
    <p:sldId id="356" r:id="rId94"/>
    <p:sldId id="476" r:id="rId95"/>
    <p:sldId id="506" r:id="rId96"/>
    <p:sldId id="425" r:id="rId97"/>
    <p:sldId id="372" r:id="rId98"/>
    <p:sldId id="345" r:id="rId99"/>
    <p:sldId id="426" r:id="rId100"/>
    <p:sldId id="360" r:id="rId101"/>
    <p:sldId id="359" r:id="rId102"/>
    <p:sldId id="361" r:id="rId103"/>
    <p:sldId id="373" r:id="rId104"/>
    <p:sldId id="374" r:id="rId105"/>
    <p:sldId id="503" r:id="rId106"/>
    <p:sldId id="457" r:id="rId107"/>
    <p:sldId id="504" r:id="rId108"/>
    <p:sldId id="502" r:id="rId109"/>
    <p:sldId id="427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CEB"/>
    <a:srgbClr val="C3D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8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495C5-6E0C-458C-B453-CB9626C7A9A9}" type="doc">
      <dgm:prSet loTypeId="urn:microsoft.com/office/officeart/2005/8/layout/hProcess4" loCatId="process" qsTypeId="urn:microsoft.com/office/officeart/2005/8/quickstyle/3d3" qsCatId="3D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539AF515-EE2B-4D15-A1E2-5302ECBC9B15}">
      <dgm:prSet phldrT="[文字]"/>
      <dgm:spPr/>
      <dgm:t>
        <a:bodyPr/>
        <a:lstStyle/>
        <a:p>
          <a:r>
            <a:rPr lang="en-US" altLang="zh-TW" dirty="0"/>
            <a:t>Script enabled</a:t>
          </a:r>
          <a:endParaRPr lang="zh-TW" altLang="en-US" dirty="0"/>
        </a:p>
      </dgm:t>
    </dgm:pt>
    <dgm:pt modelId="{F91909B9-1B26-49AB-A83F-452477F0D850}" type="parTrans" cxnId="{A93E4755-6495-473D-9921-6F2C0AAFEE1B}">
      <dgm:prSet/>
      <dgm:spPr/>
      <dgm:t>
        <a:bodyPr/>
        <a:lstStyle/>
        <a:p>
          <a:endParaRPr lang="zh-TW" altLang="en-US"/>
        </a:p>
      </dgm:t>
    </dgm:pt>
    <dgm:pt modelId="{41EE1211-2E2B-4DE0-B98B-0325D9F785CB}" type="sibTrans" cxnId="{A93E4755-6495-473D-9921-6F2C0AAFEE1B}">
      <dgm:prSet/>
      <dgm:spPr/>
      <dgm:t>
        <a:bodyPr/>
        <a:lstStyle/>
        <a:p>
          <a:endParaRPr lang="zh-TW" altLang="en-US"/>
        </a:p>
      </dgm:t>
    </dgm:pt>
    <dgm:pt modelId="{7001609F-84F8-4C3E-9043-731A16AC923E}">
      <dgm:prSet phldrT="[文字]"/>
      <dgm:spPr/>
      <dgm:t>
        <a:bodyPr/>
        <a:lstStyle/>
        <a:p>
          <a:r>
            <a:rPr lang="en-US" altLang="zh-TW" dirty="0" err="1"/>
            <a:t>OnDestroy</a:t>
          </a:r>
          <a:endParaRPr lang="zh-TW" altLang="en-US" dirty="0"/>
        </a:p>
      </dgm:t>
    </dgm:pt>
    <dgm:pt modelId="{15F5E7B9-C659-4416-A7D9-49E4B3C506C7}" type="parTrans" cxnId="{B1EAD9D8-0CF3-4521-9531-5D1725197E1A}">
      <dgm:prSet/>
      <dgm:spPr/>
      <dgm:t>
        <a:bodyPr/>
        <a:lstStyle/>
        <a:p>
          <a:endParaRPr lang="zh-TW" altLang="en-US"/>
        </a:p>
      </dgm:t>
    </dgm:pt>
    <dgm:pt modelId="{EA28032F-5367-4E05-AE8A-B52803C47F71}" type="sibTrans" cxnId="{B1EAD9D8-0CF3-4521-9531-5D1725197E1A}">
      <dgm:prSet/>
      <dgm:spPr/>
      <dgm:t>
        <a:bodyPr/>
        <a:lstStyle/>
        <a:p>
          <a:endParaRPr lang="zh-TW" altLang="en-US"/>
        </a:p>
      </dgm:t>
    </dgm:pt>
    <dgm:pt modelId="{7FC617FD-B342-4B80-A105-645A4FF3E149}">
      <dgm:prSet phldrT="[文字]"/>
      <dgm:spPr/>
      <dgm:t>
        <a:bodyPr/>
        <a:lstStyle/>
        <a:p>
          <a:r>
            <a:rPr lang="en-US" altLang="zh-TW" dirty="0"/>
            <a:t>End of cycle</a:t>
          </a:r>
          <a:endParaRPr lang="zh-TW" altLang="en-US" dirty="0"/>
        </a:p>
      </dgm:t>
    </dgm:pt>
    <dgm:pt modelId="{986F5071-1C7D-411C-8AAC-588F8C83BC27}" type="parTrans" cxnId="{59FB42BD-3508-4A23-91CA-ABE7DFC1CE21}">
      <dgm:prSet/>
      <dgm:spPr/>
      <dgm:t>
        <a:bodyPr/>
        <a:lstStyle/>
        <a:p>
          <a:endParaRPr lang="zh-TW" altLang="en-US"/>
        </a:p>
      </dgm:t>
    </dgm:pt>
    <dgm:pt modelId="{73B4C360-BB5C-41EC-AD87-7AAD0C9175BC}" type="sibTrans" cxnId="{59FB42BD-3508-4A23-91CA-ABE7DFC1CE21}">
      <dgm:prSet/>
      <dgm:spPr/>
      <dgm:t>
        <a:bodyPr/>
        <a:lstStyle/>
        <a:p>
          <a:endParaRPr lang="zh-TW" altLang="en-US"/>
        </a:p>
      </dgm:t>
    </dgm:pt>
    <dgm:pt modelId="{B67A7C41-746E-421F-84F2-58CD897DB684}">
      <dgm:prSet phldrT="[文字]"/>
      <dgm:spPr/>
      <dgm:t>
        <a:bodyPr/>
        <a:lstStyle/>
        <a:p>
          <a:r>
            <a:rPr lang="en-US" altLang="zh-TW" dirty="0"/>
            <a:t>Awake</a:t>
          </a:r>
          <a:endParaRPr lang="zh-TW" altLang="en-US" dirty="0"/>
        </a:p>
      </dgm:t>
    </dgm:pt>
    <dgm:pt modelId="{83CE5C4F-7323-4E71-81E0-2180EEA1360E}" type="parTrans" cxnId="{EFCCA07D-F926-49EE-BFF0-58F54A899E89}">
      <dgm:prSet/>
      <dgm:spPr/>
      <dgm:t>
        <a:bodyPr/>
        <a:lstStyle/>
        <a:p>
          <a:endParaRPr lang="zh-TW" altLang="en-US"/>
        </a:p>
      </dgm:t>
    </dgm:pt>
    <dgm:pt modelId="{63BCB4DF-E577-4412-A986-906352607CC0}" type="sibTrans" cxnId="{EFCCA07D-F926-49EE-BFF0-58F54A899E89}">
      <dgm:prSet/>
      <dgm:spPr/>
      <dgm:t>
        <a:bodyPr/>
        <a:lstStyle/>
        <a:p>
          <a:endParaRPr lang="zh-TW" altLang="en-US"/>
        </a:p>
      </dgm:t>
    </dgm:pt>
    <dgm:pt modelId="{7E0FB5E4-D5AC-4E4F-B169-AB6D8BE26C15}">
      <dgm:prSet phldrT="[文字]"/>
      <dgm:spPr/>
      <dgm:t>
        <a:bodyPr/>
        <a:lstStyle/>
        <a:p>
          <a:r>
            <a:rPr lang="en-US" altLang="zh-TW" dirty="0"/>
            <a:t>Start</a:t>
          </a:r>
          <a:endParaRPr lang="zh-TW" altLang="en-US" dirty="0"/>
        </a:p>
      </dgm:t>
    </dgm:pt>
    <dgm:pt modelId="{D385B626-AB84-4D8B-9215-D0B0EE24973E}" type="parTrans" cxnId="{88A18590-940A-4CFC-BE0F-08E86A54BA9B}">
      <dgm:prSet/>
      <dgm:spPr/>
      <dgm:t>
        <a:bodyPr/>
        <a:lstStyle/>
        <a:p>
          <a:endParaRPr lang="zh-TW" altLang="en-US"/>
        </a:p>
      </dgm:t>
    </dgm:pt>
    <dgm:pt modelId="{163C89B9-BB8C-44F0-9799-18B133B2A2B2}" type="sibTrans" cxnId="{88A18590-940A-4CFC-BE0F-08E86A54BA9B}">
      <dgm:prSet/>
      <dgm:spPr/>
      <dgm:t>
        <a:bodyPr/>
        <a:lstStyle/>
        <a:p>
          <a:endParaRPr lang="zh-TW" altLang="en-US"/>
        </a:p>
      </dgm:t>
    </dgm:pt>
    <dgm:pt modelId="{4D72D32D-0C76-41B9-B14D-49D38213D3C1}">
      <dgm:prSet phldrT="[文字]"/>
      <dgm:spPr/>
      <dgm:t>
        <a:bodyPr/>
        <a:lstStyle/>
        <a:p>
          <a:r>
            <a:rPr lang="en-US" altLang="zh-TW" dirty="0"/>
            <a:t>Script destroyed</a:t>
          </a:r>
          <a:endParaRPr lang="zh-TW" altLang="en-US" dirty="0"/>
        </a:p>
      </dgm:t>
    </dgm:pt>
    <dgm:pt modelId="{C1C63C96-9E47-4FF8-B4E2-0CE0B8BAD7C2}" type="parTrans" cxnId="{7388FB61-1C8E-4B81-9DDB-2FE8BC55EF82}">
      <dgm:prSet/>
      <dgm:spPr/>
      <dgm:t>
        <a:bodyPr/>
        <a:lstStyle/>
        <a:p>
          <a:endParaRPr lang="zh-TW" altLang="en-US"/>
        </a:p>
      </dgm:t>
    </dgm:pt>
    <dgm:pt modelId="{2AED7912-A9C4-4963-B9BA-E8CED2D1EB0F}" type="sibTrans" cxnId="{7388FB61-1C8E-4B81-9DDB-2FE8BC55EF82}">
      <dgm:prSet/>
      <dgm:spPr/>
      <dgm:t>
        <a:bodyPr/>
        <a:lstStyle/>
        <a:p>
          <a:endParaRPr lang="zh-TW" altLang="en-US"/>
        </a:p>
      </dgm:t>
    </dgm:pt>
    <dgm:pt modelId="{411DA930-5D8B-4314-A7DF-4F943DA91FD2}">
      <dgm:prSet phldrT="[文字]"/>
      <dgm:spPr/>
      <dgm:t>
        <a:bodyPr/>
        <a:lstStyle/>
        <a:p>
          <a:r>
            <a:rPr lang="en-US" altLang="zh-TW" dirty="0"/>
            <a:t>Program start</a:t>
          </a:r>
          <a:endParaRPr lang="zh-TW" altLang="en-US" dirty="0"/>
        </a:p>
      </dgm:t>
    </dgm:pt>
    <dgm:pt modelId="{CE697A72-E0D4-4B8B-AA4E-49FFA4A7A7DC}" type="parTrans" cxnId="{BBAC8899-02A0-4986-A4AD-BFF1ECC5AED7}">
      <dgm:prSet/>
      <dgm:spPr/>
      <dgm:t>
        <a:bodyPr/>
        <a:lstStyle/>
        <a:p>
          <a:endParaRPr lang="zh-TW" altLang="en-US"/>
        </a:p>
      </dgm:t>
    </dgm:pt>
    <dgm:pt modelId="{8B534207-A877-46B8-A3E0-CEA923B79BAF}" type="sibTrans" cxnId="{BBAC8899-02A0-4986-A4AD-BFF1ECC5AED7}">
      <dgm:prSet/>
      <dgm:spPr/>
      <dgm:t>
        <a:bodyPr/>
        <a:lstStyle/>
        <a:p>
          <a:endParaRPr lang="zh-TW" altLang="en-US"/>
        </a:p>
      </dgm:t>
    </dgm:pt>
    <dgm:pt modelId="{2504B703-1DD5-49EF-9C6A-77C7F6B0BEE9}">
      <dgm:prSet phldrT="[文字]"/>
      <dgm:spPr/>
      <dgm:t>
        <a:bodyPr/>
        <a:lstStyle/>
        <a:p>
          <a:r>
            <a:rPr lang="en-US" altLang="zh-TW" dirty="0"/>
            <a:t>Program logic</a:t>
          </a:r>
          <a:endParaRPr lang="zh-TW" altLang="en-US" dirty="0"/>
        </a:p>
      </dgm:t>
    </dgm:pt>
    <dgm:pt modelId="{95C01D55-6286-4AA4-8423-833D90BF8ACB}" type="sibTrans" cxnId="{64EA7E71-E292-4963-B19D-940A74C95F41}">
      <dgm:prSet/>
      <dgm:spPr/>
      <dgm:t>
        <a:bodyPr/>
        <a:lstStyle/>
        <a:p>
          <a:endParaRPr lang="zh-TW" altLang="en-US"/>
        </a:p>
      </dgm:t>
    </dgm:pt>
    <dgm:pt modelId="{83586BCC-6A33-489A-B576-0868094593EA}" type="parTrans" cxnId="{64EA7E71-E292-4963-B19D-940A74C95F41}">
      <dgm:prSet/>
      <dgm:spPr/>
      <dgm:t>
        <a:bodyPr/>
        <a:lstStyle/>
        <a:p>
          <a:endParaRPr lang="zh-TW" altLang="en-US"/>
        </a:p>
      </dgm:t>
    </dgm:pt>
    <dgm:pt modelId="{439361BF-3BA2-4B05-9ECD-25AD45EBF501}">
      <dgm:prSet phldrT="[文字]"/>
      <dgm:spPr/>
      <dgm:t>
        <a:bodyPr/>
        <a:lstStyle/>
        <a:p>
          <a:r>
            <a:rPr lang="en-US" altLang="zh-TW" dirty="0"/>
            <a:t>Update</a:t>
          </a:r>
          <a:endParaRPr lang="zh-TW" altLang="en-US" dirty="0"/>
        </a:p>
      </dgm:t>
    </dgm:pt>
    <dgm:pt modelId="{EC3A534B-1018-42A9-BE7B-549E15DA830B}" type="parTrans" cxnId="{55B9DC1B-AEFC-4B8B-8543-C20BF03240D9}">
      <dgm:prSet/>
      <dgm:spPr/>
      <dgm:t>
        <a:bodyPr/>
        <a:lstStyle/>
        <a:p>
          <a:endParaRPr lang="zh-TW" altLang="en-US"/>
        </a:p>
      </dgm:t>
    </dgm:pt>
    <dgm:pt modelId="{E473CADA-6C8A-4F40-A6C6-4E15C0F5BC7E}" type="sibTrans" cxnId="{55B9DC1B-AEFC-4B8B-8543-C20BF03240D9}">
      <dgm:prSet/>
      <dgm:spPr/>
      <dgm:t>
        <a:bodyPr/>
        <a:lstStyle/>
        <a:p>
          <a:endParaRPr lang="zh-TW" altLang="en-US"/>
        </a:p>
      </dgm:t>
    </dgm:pt>
    <dgm:pt modelId="{12ED20EF-C940-4042-8A52-AFF4DEAC9B3A}">
      <dgm:prSet phldrT="[文字]"/>
      <dgm:spPr/>
      <dgm:t>
        <a:bodyPr/>
        <a:lstStyle/>
        <a:p>
          <a:endParaRPr lang="zh-TW" altLang="en-US" dirty="0"/>
        </a:p>
      </dgm:t>
    </dgm:pt>
    <dgm:pt modelId="{7A330453-AA23-479C-AD42-1782933658A8}" type="parTrans" cxnId="{1058DF75-5DFF-4453-ABD8-3E326616AAA2}">
      <dgm:prSet/>
      <dgm:spPr/>
      <dgm:t>
        <a:bodyPr/>
        <a:lstStyle/>
        <a:p>
          <a:endParaRPr lang="zh-TW" altLang="en-US"/>
        </a:p>
      </dgm:t>
    </dgm:pt>
    <dgm:pt modelId="{2E555726-3403-4F4D-960A-C34530EC7DC1}" type="sibTrans" cxnId="{1058DF75-5DFF-4453-ABD8-3E326616AAA2}">
      <dgm:prSet/>
      <dgm:spPr/>
      <dgm:t>
        <a:bodyPr/>
        <a:lstStyle/>
        <a:p>
          <a:endParaRPr lang="zh-TW" altLang="en-US"/>
        </a:p>
      </dgm:t>
    </dgm:pt>
    <dgm:pt modelId="{42397BA8-E62F-4122-B81F-61EA6D3787C1}">
      <dgm:prSet phldrT="[文字]"/>
      <dgm:spPr/>
      <dgm:t>
        <a:bodyPr/>
        <a:lstStyle/>
        <a:p>
          <a:endParaRPr lang="zh-TW" altLang="en-US" dirty="0"/>
        </a:p>
      </dgm:t>
    </dgm:pt>
    <dgm:pt modelId="{EC72073C-C2F6-43F3-B778-CCECA9297277}" type="parTrans" cxnId="{3F332A15-999E-457B-BBC4-5361B2A3060F}">
      <dgm:prSet/>
      <dgm:spPr/>
      <dgm:t>
        <a:bodyPr/>
        <a:lstStyle/>
        <a:p>
          <a:endParaRPr lang="zh-TW" altLang="en-US"/>
        </a:p>
      </dgm:t>
    </dgm:pt>
    <dgm:pt modelId="{90D84F1B-645A-4AA8-A940-9755C9CBF1FB}" type="sibTrans" cxnId="{3F332A15-999E-457B-BBC4-5361B2A3060F}">
      <dgm:prSet/>
      <dgm:spPr/>
      <dgm:t>
        <a:bodyPr/>
        <a:lstStyle/>
        <a:p>
          <a:endParaRPr lang="zh-TW" altLang="en-US"/>
        </a:p>
      </dgm:t>
    </dgm:pt>
    <dgm:pt modelId="{F5F4119D-C90F-4A3A-A2AD-74F6A31773FF}">
      <dgm:prSet phldrT="[文字]"/>
      <dgm:spPr/>
      <dgm:t>
        <a:bodyPr/>
        <a:lstStyle/>
        <a:p>
          <a:endParaRPr lang="zh-TW" altLang="en-US" dirty="0"/>
        </a:p>
      </dgm:t>
    </dgm:pt>
    <dgm:pt modelId="{4A9822E2-A8FE-4635-87FE-9EEEC8D1529D}" type="parTrans" cxnId="{EE2A71C2-00F9-4AA0-A24F-8B1B18B03AAE}">
      <dgm:prSet/>
      <dgm:spPr/>
      <dgm:t>
        <a:bodyPr/>
        <a:lstStyle/>
        <a:p>
          <a:endParaRPr lang="zh-TW" altLang="en-US"/>
        </a:p>
      </dgm:t>
    </dgm:pt>
    <dgm:pt modelId="{B6D517D4-B640-47FF-95B4-E49730AD70E2}" type="sibTrans" cxnId="{EE2A71C2-00F9-4AA0-A24F-8B1B18B03AAE}">
      <dgm:prSet/>
      <dgm:spPr/>
      <dgm:t>
        <a:bodyPr/>
        <a:lstStyle/>
        <a:p>
          <a:endParaRPr lang="zh-TW" altLang="en-US"/>
        </a:p>
      </dgm:t>
    </dgm:pt>
    <dgm:pt modelId="{090A5483-905B-4A6F-9FEF-C0A0A999B269}">
      <dgm:prSet phldrT="[文字]"/>
      <dgm:spPr/>
      <dgm:t>
        <a:bodyPr/>
        <a:lstStyle/>
        <a:p>
          <a:endParaRPr lang="zh-TW" altLang="en-US" dirty="0"/>
        </a:p>
      </dgm:t>
    </dgm:pt>
    <dgm:pt modelId="{3BFD0124-564D-447F-8230-2106DEC065D2}" type="parTrans" cxnId="{01EA876D-9D1B-4B21-8032-DA380202B213}">
      <dgm:prSet/>
      <dgm:spPr/>
      <dgm:t>
        <a:bodyPr/>
        <a:lstStyle/>
        <a:p>
          <a:endParaRPr lang="zh-TW" altLang="en-US"/>
        </a:p>
      </dgm:t>
    </dgm:pt>
    <dgm:pt modelId="{BC0FAA3E-22AF-4FF9-9A27-CD6650EBD38D}" type="sibTrans" cxnId="{01EA876D-9D1B-4B21-8032-DA380202B213}">
      <dgm:prSet/>
      <dgm:spPr/>
      <dgm:t>
        <a:bodyPr/>
        <a:lstStyle/>
        <a:p>
          <a:endParaRPr lang="zh-TW" altLang="en-US"/>
        </a:p>
      </dgm:t>
    </dgm:pt>
    <dgm:pt modelId="{4C4C8B42-03B8-4737-B287-802AD757C208}" type="pres">
      <dgm:prSet presAssocID="{496495C5-6E0C-458C-B453-CB9626C7A9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41828D1-F6B3-4DAA-86E5-8401FC96406B}" type="pres">
      <dgm:prSet presAssocID="{496495C5-6E0C-458C-B453-CB9626C7A9A9}" presName="tSp" presStyleCnt="0"/>
      <dgm:spPr/>
    </dgm:pt>
    <dgm:pt modelId="{305DE29F-453F-4613-9A76-F3C5D9058813}" type="pres">
      <dgm:prSet presAssocID="{496495C5-6E0C-458C-B453-CB9626C7A9A9}" presName="bSp" presStyleCnt="0"/>
      <dgm:spPr/>
    </dgm:pt>
    <dgm:pt modelId="{3BCBAF29-C0B1-4AA7-97E3-FA8DF7E6B062}" type="pres">
      <dgm:prSet presAssocID="{496495C5-6E0C-458C-B453-CB9626C7A9A9}" presName="process" presStyleCnt="0"/>
      <dgm:spPr/>
    </dgm:pt>
    <dgm:pt modelId="{E98BF8D6-A9AE-4722-8D6F-9521EB724C71}" type="pres">
      <dgm:prSet presAssocID="{411DA930-5D8B-4314-A7DF-4F943DA91FD2}" presName="composite1" presStyleCnt="0"/>
      <dgm:spPr/>
    </dgm:pt>
    <dgm:pt modelId="{032C2BFC-9718-4398-82BB-BBB5C896E850}" type="pres">
      <dgm:prSet presAssocID="{411DA930-5D8B-4314-A7DF-4F943DA91FD2}" presName="dummyNode1" presStyleLbl="node1" presStyleIdx="0" presStyleCnt="5"/>
      <dgm:spPr/>
    </dgm:pt>
    <dgm:pt modelId="{C7A80611-3046-4995-805A-51687B0BF91D}" type="pres">
      <dgm:prSet presAssocID="{411DA930-5D8B-4314-A7DF-4F943DA91FD2}" presName="childNode1" presStyleLbl="bgAcc1" presStyleIdx="0" presStyleCnt="5">
        <dgm:presLayoutVars>
          <dgm:bulletEnabled val="1"/>
        </dgm:presLayoutVars>
      </dgm:prSet>
      <dgm:spPr/>
    </dgm:pt>
    <dgm:pt modelId="{FD1D9E1A-6CAC-41A9-B00A-A2B24915D472}" type="pres">
      <dgm:prSet presAssocID="{411DA930-5D8B-4314-A7DF-4F943DA91FD2}" presName="childNode1tx" presStyleLbl="bgAcc1" presStyleIdx="0" presStyleCnt="5">
        <dgm:presLayoutVars>
          <dgm:bulletEnabled val="1"/>
        </dgm:presLayoutVars>
      </dgm:prSet>
      <dgm:spPr/>
    </dgm:pt>
    <dgm:pt modelId="{98652F44-1E12-43B5-A73A-B6A1A04CF16D}" type="pres">
      <dgm:prSet presAssocID="{411DA930-5D8B-4314-A7DF-4F943DA91FD2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6CA711-AA50-4DB4-B772-0E02CCC18342}" type="pres">
      <dgm:prSet presAssocID="{411DA930-5D8B-4314-A7DF-4F943DA91FD2}" presName="connSite1" presStyleCnt="0"/>
      <dgm:spPr/>
    </dgm:pt>
    <dgm:pt modelId="{D1AE05E8-770F-46E3-9A3F-29CBCF04CB3B}" type="pres">
      <dgm:prSet presAssocID="{8B534207-A877-46B8-A3E0-CEA923B79BAF}" presName="Name9" presStyleLbl="sibTrans2D1" presStyleIdx="0" presStyleCnt="4"/>
      <dgm:spPr/>
      <dgm:t>
        <a:bodyPr/>
        <a:lstStyle/>
        <a:p>
          <a:endParaRPr lang="zh-TW" altLang="en-US"/>
        </a:p>
      </dgm:t>
    </dgm:pt>
    <dgm:pt modelId="{6D5FCC61-B553-498D-BE36-437A3E38C695}" type="pres">
      <dgm:prSet presAssocID="{539AF515-EE2B-4D15-A1E2-5302ECBC9B15}" presName="composite2" presStyleCnt="0"/>
      <dgm:spPr/>
    </dgm:pt>
    <dgm:pt modelId="{1E25EA88-AED9-4FEA-9812-DA7CCF4CC260}" type="pres">
      <dgm:prSet presAssocID="{539AF515-EE2B-4D15-A1E2-5302ECBC9B15}" presName="dummyNode2" presStyleLbl="node1" presStyleIdx="0" presStyleCnt="5"/>
      <dgm:spPr/>
    </dgm:pt>
    <dgm:pt modelId="{F2637634-39CF-4264-9FB0-1C54CE9E00F1}" type="pres">
      <dgm:prSet presAssocID="{539AF515-EE2B-4D15-A1E2-5302ECBC9B15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C7B7BF2-B0E9-43D4-AFC2-F719CF936D37}" type="pres">
      <dgm:prSet presAssocID="{539AF515-EE2B-4D15-A1E2-5302ECBC9B15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EFFF4A-B014-406D-8B4B-BFB28D9A36E0}" type="pres">
      <dgm:prSet presAssocID="{539AF515-EE2B-4D15-A1E2-5302ECBC9B15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CDBDE9-CC77-46C1-A0DD-9FB4A3F73505}" type="pres">
      <dgm:prSet presAssocID="{539AF515-EE2B-4D15-A1E2-5302ECBC9B15}" presName="connSite2" presStyleCnt="0"/>
      <dgm:spPr/>
    </dgm:pt>
    <dgm:pt modelId="{64210590-EB29-4E3E-897A-D2D6436D29CE}" type="pres">
      <dgm:prSet presAssocID="{41EE1211-2E2B-4DE0-B98B-0325D9F785CB}" presName="Name18" presStyleLbl="sibTrans2D1" presStyleIdx="1" presStyleCnt="4"/>
      <dgm:spPr/>
      <dgm:t>
        <a:bodyPr/>
        <a:lstStyle/>
        <a:p>
          <a:endParaRPr lang="zh-TW" altLang="en-US"/>
        </a:p>
      </dgm:t>
    </dgm:pt>
    <dgm:pt modelId="{F59F0180-2312-426B-A12D-71FEB48672A7}" type="pres">
      <dgm:prSet presAssocID="{2504B703-1DD5-49EF-9C6A-77C7F6B0BEE9}" presName="composite1" presStyleCnt="0"/>
      <dgm:spPr/>
    </dgm:pt>
    <dgm:pt modelId="{DDA8EA45-D8BD-4DA4-8C78-CEE8EEBFB037}" type="pres">
      <dgm:prSet presAssocID="{2504B703-1DD5-49EF-9C6A-77C7F6B0BEE9}" presName="dummyNode1" presStyleLbl="node1" presStyleIdx="1" presStyleCnt="5"/>
      <dgm:spPr/>
    </dgm:pt>
    <dgm:pt modelId="{EFD0666F-9284-4987-86B3-D5E13CA1594D}" type="pres">
      <dgm:prSet presAssocID="{2504B703-1DD5-49EF-9C6A-77C7F6B0BEE9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0A4F76-29D8-4B30-97CE-2F7AFDAEB773}" type="pres">
      <dgm:prSet presAssocID="{2504B703-1DD5-49EF-9C6A-77C7F6B0BEE9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03BD6E-45F3-484B-92FD-7EFB2B1E74FC}" type="pres">
      <dgm:prSet presAssocID="{2504B703-1DD5-49EF-9C6A-77C7F6B0BEE9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40CACB-3C12-4C88-99A9-8448BBBA7D2E}" type="pres">
      <dgm:prSet presAssocID="{2504B703-1DD5-49EF-9C6A-77C7F6B0BEE9}" presName="connSite1" presStyleCnt="0"/>
      <dgm:spPr/>
    </dgm:pt>
    <dgm:pt modelId="{9404CB56-E570-44C0-8654-4A386F4666DD}" type="pres">
      <dgm:prSet presAssocID="{95C01D55-6286-4AA4-8423-833D90BF8ACB}" presName="Name9" presStyleLbl="sibTrans2D1" presStyleIdx="2" presStyleCnt="4"/>
      <dgm:spPr/>
      <dgm:t>
        <a:bodyPr/>
        <a:lstStyle/>
        <a:p>
          <a:endParaRPr lang="zh-TW" altLang="en-US"/>
        </a:p>
      </dgm:t>
    </dgm:pt>
    <dgm:pt modelId="{33A0C7EB-162F-4E10-A3BD-637CA80A6E55}" type="pres">
      <dgm:prSet presAssocID="{4D72D32D-0C76-41B9-B14D-49D38213D3C1}" presName="composite2" presStyleCnt="0"/>
      <dgm:spPr/>
    </dgm:pt>
    <dgm:pt modelId="{BABD3C02-1B51-4F4B-AF76-1ECBD27DC1B6}" type="pres">
      <dgm:prSet presAssocID="{4D72D32D-0C76-41B9-B14D-49D38213D3C1}" presName="dummyNode2" presStyleLbl="node1" presStyleIdx="2" presStyleCnt="5"/>
      <dgm:spPr/>
    </dgm:pt>
    <dgm:pt modelId="{F3DB3051-EE75-496C-ADC4-B6AF7F9B8FB8}" type="pres">
      <dgm:prSet presAssocID="{4D72D32D-0C76-41B9-B14D-49D38213D3C1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0C7661-C2C6-41BE-879E-D8EBC9A866F1}" type="pres">
      <dgm:prSet presAssocID="{4D72D32D-0C76-41B9-B14D-49D38213D3C1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8DCB92-392A-40A5-89BE-0D745DE43488}" type="pres">
      <dgm:prSet presAssocID="{4D72D32D-0C76-41B9-B14D-49D38213D3C1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82CAD4-2F13-49F1-82DF-94E8DA1D11A3}" type="pres">
      <dgm:prSet presAssocID="{4D72D32D-0C76-41B9-B14D-49D38213D3C1}" presName="connSite2" presStyleCnt="0"/>
      <dgm:spPr/>
    </dgm:pt>
    <dgm:pt modelId="{50B1A350-2B23-4BE8-8A6C-3E9785F2FEEC}" type="pres">
      <dgm:prSet presAssocID="{2AED7912-A9C4-4963-B9BA-E8CED2D1EB0F}" presName="Name18" presStyleLbl="sibTrans2D1" presStyleIdx="3" presStyleCnt="4"/>
      <dgm:spPr/>
      <dgm:t>
        <a:bodyPr/>
        <a:lstStyle/>
        <a:p>
          <a:endParaRPr lang="zh-TW" altLang="en-US"/>
        </a:p>
      </dgm:t>
    </dgm:pt>
    <dgm:pt modelId="{F97D47C4-674A-43F5-94CC-F18AD82FDB0D}" type="pres">
      <dgm:prSet presAssocID="{7FC617FD-B342-4B80-A105-645A4FF3E149}" presName="composite1" presStyleCnt="0"/>
      <dgm:spPr/>
    </dgm:pt>
    <dgm:pt modelId="{5C749E6A-816C-4D10-832B-1FD8247B0B0A}" type="pres">
      <dgm:prSet presAssocID="{7FC617FD-B342-4B80-A105-645A4FF3E149}" presName="dummyNode1" presStyleLbl="node1" presStyleIdx="3" presStyleCnt="5"/>
      <dgm:spPr/>
    </dgm:pt>
    <dgm:pt modelId="{4A690F97-1C97-4638-8EAD-84A8FAF76BA6}" type="pres">
      <dgm:prSet presAssocID="{7FC617FD-B342-4B80-A105-645A4FF3E149}" presName="childNode1" presStyleLbl="bgAcc1" presStyleIdx="4" presStyleCnt="5" custLinFactNeighborX="116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9DD932F-BC72-42F2-9DCA-5778A30ABEA9}" type="pres">
      <dgm:prSet presAssocID="{7FC617FD-B342-4B80-A105-645A4FF3E149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9321FF-604E-4547-8A7B-9EF8E0C41589}" type="pres">
      <dgm:prSet presAssocID="{7FC617FD-B342-4B80-A105-645A4FF3E149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A23821-862B-4D6B-8D6A-3D9D44AA6C7B}" type="pres">
      <dgm:prSet presAssocID="{7FC617FD-B342-4B80-A105-645A4FF3E149}" presName="connSite1" presStyleCnt="0"/>
      <dgm:spPr/>
    </dgm:pt>
  </dgm:ptLst>
  <dgm:cxnLst>
    <dgm:cxn modelId="{D957A9EF-847B-4B30-B94F-13520A2BC492}" type="presOf" srcId="{439361BF-3BA2-4B05-9ECD-25AD45EBF501}" destId="{990C7661-C2C6-41BE-879E-D8EBC9A866F1}" srcOrd="1" destOrd="1" presId="urn:microsoft.com/office/officeart/2005/8/layout/hProcess4"/>
    <dgm:cxn modelId="{B9208D78-D175-4811-A815-20395A193150}" type="presOf" srcId="{090A5483-905B-4A6F-9FEF-C0A0A999B269}" destId="{4A690F97-1C97-4638-8EAD-84A8FAF76BA6}" srcOrd="0" destOrd="0" presId="urn:microsoft.com/office/officeart/2005/8/layout/hProcess4"/>
    <dgm:cxn modelId="{9B4CF3DD-876E-4192-94CD-CCD6A4B1E546}" type="presOf" srcId="{2504B703-1DD5-49EF-9C6A-77C7F6B0BEE9}" destId="{8703BD6E-45F3-484B-92FD-7EFB2B1E74FC}" srcOrd="0" destOrd="0" presId="urn:microsoft.com/office/officeart/2005/8/layout/hProcess4"/>
    <dgm:cxn modelId="{C1C362A3-3DCD-4A90-BF4A-FE16459D51BB}" type="presOf" srcId="{41EE1211-2E2B-4DE0-B98B-0325D9F785CB}" destId="{64210590-EB29-4E3E-897A-D2D6436D29CE}" srcOrd="0" destOrd="0" presId="urn:microsoft.com/office/officeart/2005/8/layout/hProcess4"/>
    <dgm:cxn modelId="{01EA876D-9D1B-4B21-8032-DA380202B213}" srcId="{7FC617FD-B342-4B80-A105-645A4FF3E149}" destId="{090A5483-905B-4A6F-9FEF-C0A0A999B269}" srcOrd="0" destOrd="0" parTransId="{3BFD0124-564D-447F-8230-2106DEC065D2}" sibTransId="{BC0FAA3E-22AF-4FF9-9A27-CD6650EBD38D}"/>
    <dgm:cxn modelId="{A3F3477E-6D55-4F87-9852-17C11446E758}" type="presOf" srcId="{7E0FB5E4-D5AC-4E4F-B169-AB6D8BE26C15}" destId="{A30A4F76-29D8-4B30-97CE-2F7AFDAEB773}" srcOrd="1" destOrd="1" presId="urn:microsoft.com/office/officeart/2005/8/layout/hProcess4"/>
    <dgm:cxn modelId="{E41E91CD-BDF6-417B-8AD2-D5946ADC6977}" type="presOf" srcId="{B67A7C41-746E-421F-84F2-58CD897DB684}" destId="{F2637634-39CF-4264-9FB0-1C54CE9E00F1}" srcOrd="0" destOrd="1" presId="urn:microsoft.com/office/officeart/2005/8/layout/hProcess4"/>
    <dgm:cxn modelId="{00E0E9C9-2022-480E-A86A-5A2E14120938}" type="presOf" srcId="{95C01D55-6286-4AA4-8423-833D90BF8ACB}" destId="{9404CB56-E570-44C0-8654-4A386F4666DD}" srcOrd="0" destOrd="0" presId="urn:microsoft.com/office/officeart/2005/8/layout/hProcess4"/>
    <dgm:cxn modelId="{471F4B38-364D-46D7-A2A3-49460D489866}" type="presOf" srcId="{496495C5-6E0C-458C-B453-CB9626C7A9A9}" destId="{4C4C8B42-03B8-4737-B287-802AD757C208}" srcOrd="0" destOrd="0" presId="urn:microsoft.com/office/officeart/2005/8/layout/hProcess4"/>
    <dgm:cxn modelId="{59FB42BD-3508-4A23-91CA-ABE7DFC1CE21}" srcId="{496495C5-6E0C-458C-B453-CB9626C7A9A9}" destId="{7FC617FD-B342-4B80-A105-645A4FF3E149}" srcOrd="4" destOrd="0" parTransId="{986F5071-1C7D-411C-8AAC-588F8C83BC27}" sibTransId="{73B4C360-BB5C-41EC-AD87-7AAD0C9175BC}"/>
    <dgm:cxn modelId="{A93E4755-6495-473D-9921-6F2C0AAFEE1B}" srcId="{496495C5-6E0C-458C-B453-CB9626C7A9A9}" destId="{539AF515-EE2B-4D15-A1E2-5302ECBC9B15}" srcOrd="1" destOrd="0" parTransId="{F91909B9-1B26-49AB-A83F-452477F0D850}" sibTransId="{41EE1211-2E2B-4DE0-B98B-0325D9F785CB}"/>
    <dgm:cxn modelId="{BBAC8899-02A0-4986-A4AD-BFF1ECC5AED7}" srcId="{496495C5-6E0C-458C-B453-CB9626C7A9A9}" destId="{411DA930-5D8B-4314-A7DF-4F943DA91FD2}" srcOrd="0" destOrd="0" parTransId="{CE697A72-E0D4-4B8B-AA4E-49FFA4A7A7DC}" sibTransId="{8B534207-A877-46B8-A3E0-CEA923B79BAF}"/>
    <dgm:cxn modelId="{EA29A95A-6B55-478E-9291-7AE481D6AF68}" type="presOf" srcId="{2AED7912-A9C4-4963-B9BA-E8CED2D1EB0F}" destId="{50B1A350-2B23-4BE8-8A6C-3E9785F2FEEC}" srcOrd="0" destOrd="0" presId="urn:microsoft.com/office/officeart/2005/8/layout/hProcess4"/>
    <dgm:cxn modelId="{F5EC9D8A-FFF1-482A-B88E-159A0673C4A8}" type="presOf" srcId="{7001609F-84F8-4C3E-9043-731A16AC923E}" destId="{4A690F97-1C97-4638-8EAD-84A8FAF76BA6}" srcOrd="0" destOrd="1" presId="urn:microsoft.com/office/officeart/2005/8/layout/hProcess4"/>
    <dgm:cxn modelId="{BFCBD5A6-FF0B-4679-A40A-212C655717A4}" type="presOf" srcId="{12ED20EF-C940-4042-8A52-AFF4DEAC9B3A}" destId="{AC7B7BF2-B0E9-43D4-AFC2-F719CF936D37}" srcOrd="1" destOrd="0" presId="urn:microsoft.com/office/officeart/2005/8/layout/hProcess4"/>
    <dgm:cxn modelId="{64EA7E71-E292-4963-B19D-940A74C95F41}" srcId="{496495C5-6E0C-458C-B453-CB9626C7A9A9}" destId="{2504B703-1DD5-49EF-9C6A-77C7F6B0BEE9}" srcOrd="2" destOrd="0" parTransId="{83586BCC-6A33-489A-B576-0868094593EA}" sibTransId="{95C01D55-6286-4AA4-8423-833D90BF8ACB}"/>
    <dgm:cxn modelId="{3F332A15-999E-457B-BBC4-5361B2A3060F}" srcId="{2504B703-1DD5-49EF-9C6A-77C7F6B0BEE9}" destId="{42397BA8-E62F-4122-B81F-61EA6D3787C1}" srcOrd="0" destOrd="0" parTransId="{EC72073C-C2F6-43F3-B778-CCECA9297277}" sibTransId="{90D84F1B-645A-4AA8-A940-9755C9CBF1FB}"/>
    <dgm:cxn modelId="{EFCCA07D-F926-49EE-BFF0-58F54A899E89}" srcId="{539AF515-EE2B-4D15-A1E2-5302ECBC9B15}" destId="{B67A7C41-746E-421F-84F2-58CD897DB684}" srcOrd="1" destOrd="0" parTransId="{83CE5C4F-7323-4E71-81E0-2180EEA1360E}" sibTransId="{63BCB4DF-E577-4412-A986-906352607CC0}"/>
    <dgm:cxn modelId="{8807A58B-5E92-491D-A9EA-6180204264B1}" type="presOf" srcId="{42397BA8-E62F-4122-B81F-61EA6D3787C1}" destId="{EFD0666F-9284-4987-86B3-D5E13CA1594D}" srcOrd="0" destOrd="0" presId="urn:microsoft.com/office/officeart/2005/8/layout/hProcess4"/>
    <dgm:cxn modelId="{CF3A58A6-24E9-4C3E-98D6-8D6944587C42}" type="presOf" srcId="{411DA930-5D8B-4314-A7DF-4F943DA91FD2}" destId="{98652F44-1E12-43B5-A73A-B6A1A04CF16D}" srcOrd="0" destOrd="0" presId="urn:microsoft.com/office/officeart/2005/8/layout/hProcess4"/>
    <dgm:cxn modelId="{EE2A71C2-00F9-4AA0-A24F-8B1B18B03AAE}" srcId="{4D72D32D-0C76-41B9-B14D-49D38213D3C1}" destId="{F5F4119D-C90F-4A3A-A2AD-74F6A31773FF}" srcOrd="0" destOrd="0" parTransId="{4A9822E2-A8FE-4635-87FE-9EEEC8D1529D}" sibTransId="{B6D517D4-B640-47FF-95B4-E49730AD70E2}"/>
    <dgm:cxn modelId="{433668C6-0C2B-40D4-8C1C-A0157EFFDD98}" type="presOf" srcId="{8B534207-A877-46B8-A3E0-CEA923B79BAF}" destId="{D1AE05E8-770F-46E3-9A3F-29CBCF04CB3B}" srcOrd="0" destOrd="0" presId="urn:microsoft.com/office/officeart/2005/8/layout/hProcess4"/>
    <dgm:cxn modelId="{55B9DC1B-AEFC-4B8B-8543-C20BF03240D9}" srcId="{4D72D32D-0C76-41B9-B14D-49D38213D3C1}" destId="{439361BF-3BA2-4B05-9ECD-25AD45EBF501}" srcOrd="1" destOrd="0" parTransId="{EC3A534B-1018-42A9-BE7B-549E15DA830B}" sibTransId="{E473CADA-6C8A-4F40-A6C6-4E15C0F5BC7E}"/>
    <dgm:cxn modelId="{7527EF44-B2D9-4F2E-BF43-8092CFBF0CED}" type="presOf" srcId="{B67A7C41-746E-421F-84F2-58CD897DB684}" destId="{AC7B7BF2-B0E9-43D4-AFC2-F719CF936D37}" srcOrd="1" destOrd="1" presId="urn:microsoft.com/office/officeart/2005/8/layout/hProcess4"/>
    <dgm:cxn modelId="{7CDD48D0-9CFC-4028-BA7E-6E8CE8CC2F7F}" type="presOf" srcId="{42397BA8-E62F-4122-B81F-61EA6D3787C1}" destId="{A30A4F76-29D8-4B30-97CE-2F7AFDAEB773}" srcOrd="1" destOrd="0" presId="urn:microsoft.com/office/officeart/2005/8/layout/hProcess4"/>
    <dgm:cxn modelId="{41161B3E-50AE-4CC2-A402-66C93F1D43A0}" type="presOf" srcId="{439361BF-3BA2-4B05-9ECD-25AD45EBF501}" destId="{F3DB3051-EE75-496C-ADC4-B6AF7F9B8FB8}" srcOrd="0" destOrd="1" presId="urn:microsoft.com/office/officeart/2005/8/layout/hProcess4"/>
    <dgm:cxn modelId="{63860341-AC67-47E6-88EB-E3DA58611D14}" type="presOf" srcId="{7FC617FD-B342-4B80-A105-645A4FF3E149}" destId="{009321FF-604E-4547-8A7B-9EF8E0C41589}" srcOrd="0" destOrd="0" presId="urn:microsoft.com/office/officeart/2005/8/layout/hProcess4"/>
    <dgm:cxn modelId="{EC9FC501-7215-4ECF-93EE-07D6C6079EFB}" type="presOf" srcId="{F5F4119D-C90F-4A3A-A2AD-74F6A31773FF}" destId="{990C7661-C2C6-41BE-879E-D8EBC9A866F1}" srcOrd="1" destOrd="0" presId="urn:microsoft.com/office/officeart/2005/8/layout/hProcess4"/>
    <dgm:cxn modelId="{402144AE-5BD4-4375-84B8-57D11B505C4E}" type="presOf" srcId="{539AF515-EE2B-4D15-A1E2-5302ECBC9B15}" destId="{91EFFF4A-B014-406D-8B4B-BFB28D9A36E0}" srcOrd="0" destOrd="0" presId="urn:microsoft.com/office/officeart/2005/8/layout/hProcess4"/>
    <dgm:cxn modelId="{B1EAD9D8-0CF3-4521-9531-5D1725197E1A}" srcId="{7FC617FD-B342-4B80-A105-645A4FF3E149}" destId="{7001609F-84F8-4C3E-9043-731A16AC923E}" srcOrd="1" destOrd="0" parTransId="{15F5E7B9-C659-4416-A7D9-49E4B3C506C7}" sibTransId="{EA28032F-5367-4E05-AE8A-B52803C47F71}"/>
    <dgm:cxn modelId="{88A18590-940A-4CFC-BE0F-08E86A54BA9B}" srcId="{2504B703-1DD5-49EF-9C6A-77C7F6B0BEE9}" destId="{7E0FB5E4-D5AC-4E4F-B169-AB6D8BE26C15}" srcOrd="1" destOrd="0" parTransId="{D385B626-AB84-4D8B-9215-D0B0EE24973E}" sibTransId="{163C89B9-BB8C-44F0-9799-18B133B2A2B2}"/>
    <dgm:cxn modelId="{37F55762-C2DD-4A84-9EBC-635314C120FA}" type="presOf" srcId="{12ED20EF-C940-4042-8A52-AFF4DEAC9B3A}" destId="{F2637634-39CF-4264-9FB0-1C54CE9E00F1}" srcOrd="0" destOrd="0" presId="urn:microsoft.com/office/officeart/2005/8/layout/hProcess4"/>
    <dgm:cxn modelId="{52A35243-C0CA-4DCE-B949-DACC185749E5}" type="presOf" srcId="{F5F4119D-C90F-4A3A-A2AD-74F6A31773FF}" destId="{F3DB3051-EE75-496C-ADC4-B6AF7F9B8FB8}" srcOrd="0" destOrd="0" presId="urn:microsoft.com/office/officeart/2005/8/layout/hProcess4"/>
    <dgm:cxn modelId="{7388FB61-1C8E-4B81-9DDB-2FE8BC55EF82}" srcId="{496495C5-6E0C-458C-B453-CB9626C7A9A9}" destId="{4D72D32D-0C76-41B9-B14D-49D38213D3C1}" srcOrd="3" destOrd="0" parTransId="{C1C63C96-9E47-4FF8-B4E2-0CE0B8BAD7C2}" sibTransId="{2AED7912-A9C4-4963-B9BA-E8CED2D1EB0F}"/>
    <dgm:cxn modelId="{53464257-785C-4B20-A611-0D839B044A75}" type="presOf" srcId="{7E0FB5E4-D5AC-4E4F-B169-AB6D8BE26C15}" destId="{EFD0666F-9284-4987-86B3-D5E13CA1594D}" srcOrd="0" destOrd="1" presId="urn:microsoft.com/office/officeart/2005/8/layout/hProcess4"/>
    <dgm:cxn modelId="{A9BF6135-35B3-4F88-A88D-892718F03DD1}" type="presOf" srcId="{090A5483-905B-4A6F-9FEF-C0A0A999B269}" destId="{B9DD932F-BC72-42F2-9DCA-5778A30ABEA9}" srcOrd="1" destOrd="0" presId="urn:microsoft.com/office/officeart/2005/8/layout/hProcess4"/>
    <dgm:cxn modelId="{2D4E796A-84B1-40D8-B443-9081A2DC5E07}" type="presOf" srcId="{4D72D32D-0C76-41B9-B14D-49D38213D3C1}" destId="{348DCB92-392A-40A5-89BE-0D745DE43488}" srcOrd="0" destOrd="0" presId="urn:microsoft.com/office/officeart/2005/8/layout/hProcess4"/>
    <dgm:cxn modelId="{76283DDD-6A77-4BA3-8FDF-F61840D649DD}" type="presOf" srcId="{7001609F-84F8-4C3E-9043-731A16AC923E}" destId="{B9DD932F-BC72-42F2-9DCA-5778A30ABEA9}" srcOrd="1" destOrd="1" presId="urn:microsoft.com/office/officeart/2005/8/layout/hProcess4"/>
    <dgm:cxn modelId="{1058DF75-5DFF-4453-ABD8-3E326616AAA2}" srcId="{539AF515-EE2B-4D15-A1E2-5302ECBC9B15}" destId="{12ED20EF-C940-4042-8A52-AFF4DEAC9B3A}" srcOrd="0" destOrd="0" parTransId="{7A330453-AA23-479C-AD42-1782933658A8}" sibTransId="{2E555726-3403-4F4D-960A-C34530EC7DC1}"/>
    <dgm:cxn modelId="{DA77F216-A3BD-45F2-9E1B-53EF0C2C6368}" type="presParOf" srcId="{4C4C8B42-03B8-4737-B287-802AD757C208}" destId="{441828D1-F6B3-4DAA-86E5-8401FC96406B}" srcOrd="0" destOrd="0" presId="urn:microsoft.com/office/officeart/2005/8/layout/hProcess4"/>
    <dgm:cxn modelId="{F9132AE5-DBB0-4A71-8264-8E35B94BEE8A}" type="presParOf" srcId="{4C4C8B42-03B8-4737-B287-802AD757C208}" destId="{305DE29F-453F-4613-9A76-F3C5D9058813}" srcOrd="1" destOrd="0" presId="urn:microsoft.com/office/officeart/2005/8/layout/hProcess4"/>
    <dgm:cxn modelId="{5C5DEAA9-CD1A-44E2-8A13-B304A9C1C4DD}" type="presParOf" srcId="{4C4C8B42-03B8-4737-B287-802AD757C208}" destId="{3BCBAF29-C0B1-4AA7-97E3-FA8DF7E6B062}" srcOrd="2" destOrd="0" presId="urn:microsoft.com/office/officeart/2005/8/layout/hProcess4"/>
    <dgm:cxn modelId="{621508CC-AB3E-4093-B4BB-4BBCE7AD1C7A}" type="presParOf" srcId="{3BCBAF29-C0B1-4AA7-97E3-FA8DF7E6B062}" destId="{E98BF8D6-A9AE-4722-8D6F-9521EB724C71}" srcOrd="0" destOrd="0" presId="urn:microsoft.com/office/officeart/2005/8/layout/hProcess4"/>
    <dgm:cxn modelId="{9371FFDB-59A0-4A8F-8559-F39887453657}" type="presParOf" srcId="{E98BF8D6-A9AE-4722-8D6F-9521EB724C71}" destId="{032C2BFC-9718-4398-82BB-BBB5C896E850}" srcOrd="0" destOrd="0" presId="urn:microsoft.com/office/officeart/2005/8/layout/hProcess4"/>
    <dgm:cxn modelId="{9F200A57-CA4A-4C66-9110-715FF4F4919B}" type="presParOf" srcId="{E98BF8D6-A9AE-4722-8D6F-9521EB724C71}" destId="{C7A80611-3046-4995-805A-51687B0BF91D}" srcOrd="1" destOrd="0" presId="urn:microsoft.com/office/officeart/2005/8/layout/hProcess4"/>
    <dgm:cxn modelId="{8B756E66-967A-4550-8BF1-CF6B2432B917}" type="presParOf" srcId="{E98BF8D6-A9AE-4722-8D6F-9521EB724C71}" destId="{FD1D9E1A-6CAC-41A9-B00A-A2B24915D472}" srcOrd="2" destOrd="0" presId="urn:microsoft.com/office/officeart/2005/8/layout/hProcess4"/>
    <dgm:cxn modelId="{9F2D9AEB-8FEB-4F81-890E-A4C6D72A8F64}" type="presParOf" srcId="{E98BF8D6-A9AE-4722-8D6F-9521EB724C71}" destId="{98652F44-1E12-43B5-A73A-B6A1A04CF16D}" srcOrd="3" destOrd="0" presId="urn:microsoft.com/office/officeart/2005/8/layout/hProcess4"/>
    <dgm:cxn modelId="{319A4175-1BD7-4D8E-A884-639E99C47C2F}" type="presParOf" srcId="{E98BF8D6-A9AE-4722-8D6F-9521EB724C71}" destId="{B86CA711-AA50-4DB4-B772-0E02CCC18342}" srcOrd="4" destOrd="0" presId="urn:microsoft.com/office/officeart/2005/8/layout/hProcess4"/>
    <dgm:cxn modelId="{4C119AE5-638C-4F72-AE45-BECBEB3DF28E}" type="presParOf" srcId="{3BCBAF29-C0B1-4AA7-97E3-FA8DF7E6B062}" destId="{D1AE05E8-770F-46E3-9A3F-29CBCF04CB3B}" srcOrd="1" destOrd="0" presId="urn:microsoft.com/office/officeart/2005/8/layout/hProcess4"/>
    <dgm:cxn modelId="{BC56C49A-B860-48E7-B60D-151E5CB79764}" type="presParOf" srcId="{3BCBAF29-C0B1-4AA7-97E3-FA8DF7E6B062}" destId="{6D5FCC61-B553-498D-BE36-437A3E38C695}" srcOrd="2" destOrd="0" presId="urn:microsoft.com/office/officeart/2005/8/layout/hProcess4"/>
    <dgm:cxn modelId="{B5D6D2D5-51AE-4AA3-9BDD-9497E3632883}" type="presParOf" srcId="{6D5FCC61-B553-498D-BE36-437A3E38C695}" destId="{1E25EA88-AED9-4FEA-9812-DA7CCF4CC260}" srcOrd="0" destOrd="0" presId="urn:microsoft.com/office/officeart/2005/8/layout/hProcess4"/>
    <dgm:cxn modelId="{2DA11440-41F9-43A5-9471-C0D9C34EA4CF}" type="presParOf" srcId="{6D5FCC61-B553-498D-BE36-437A3E38C695}" destId="{F2637634-39CF-4264-9FB0-1C54CE9E00F1}" srcOrd="1" destOrd="0" presId="urn:microsoft.com/office/officeart/2005/8/layout/hProcess4"/>
    <dgm:cxn modelId="{10274190-BF07-4636-95F8-36E21F8E2E12}" type="presParOf" srcId="{6D5FCC61-B553-498D-BE36-437A3E38C695}" destId="{AC7B7BF2-B0E9-43D4-AFC2-F719CF936D37}" srcOrd="2" destOrd="0" presId="urn:microsoft.com/office/officeart/2005/8/layout/hProcess4"/>
    <dgm:cxn modelId="{2D7981A0-BAE0-4A7D-B6E1-3C40E9D9EFA1}" type="presParOf" srcId="{6D5FCC61-B553-498D-BE36-437A3E38C695}" destId="{91EFFF4A-B014-406D-8B4B-BFB28D9A36E0}" srcOrd="3" destOrd="0" presId="urn:microsoft.com/office/officeart/2005/8/layout/hProcess4"/>
    <dgm:cxn modelId="{1144DDF4-DA90-4E1E-B11C-FA949DBA2D0A}" type="presParOf" srcId="{6D5FCC61-B553-498D-BE36-437A3E38C695}" destId="{65CDBDE9-CC77-46C1-A0DD-9FB4A3F73505}" srcOrd="4" destOrd="0" presId="urn:microsoft.com/office/officeart/2005/8/layout/hProcess4"/>
    <dgm:cxn modelId="{91A9F555-70D4-4038-A5F2-E02DC53ECAE5}" type="presParOf" srcId="{3BCBAF29-C0B1-4AA7-97E3-FA8DF7E6B062}" destId="{64210590-EB29-4E3E-897A-D2D6436D29CE}" srcOrd="3" destOrd="0" presId="urn:microsoft.com/office/officeart/2005/8/layout/hProcess4"/>
    <dgm:cxn modelId="{BE757B8D-02FA-49DC-8AFE-FE5C28A27FD8}" type="presParOf" srcId="{3BCBAF29-C0B1-4AA7-97E3-FA8DF7E6B062}" destId="{F59F0180-2312-426B-A12D-71FEB48672A7}" srcOrd="4" destOrd="0" presId="urn:microsoft.com/office/officeart/2005/8/layout/hProcess4"/>
    <dgm:cxn modelId="{202170DA-3E1B-41D2-864F-92548EF8BD47}" type="presParOf" srcId="{F59F0180-2312-426B-A12D-71FEB48672A7}" destId="{DDA8EA45-D8BD-4DA4-8C78-CEE8EEBFB037}" srcOrd="0" destOrd="0" presId="urn:microsoft.com/office/officeart/2005/8/layout/hProcess4"/>
    <dgm:cxn modelId="{894F790C-FEB2-47E5-BC34-F6FABE741CE4}" type="presParOf" srcId="{F59F0180-2312-426B-A12D-71FEB48672A7}" destId="{EFD0666F-9284-4987-86B3-D5E13CA1594D}" srcOrd="1" destOrd="0" presId="urn:microsoft.com/office/officeart/2005/8/layout/hProcess4"/>
    <dgm:cxn modelId="{846F2C3D-8E7B-4AD8-A15B-38352BCB63BC}" type="presParOf" srcId="{F59F0180-2312-426B-A12D-71FEB48672A7}" destId="{A30A4F76-29D8-4B30-97CE-2F7AFDAEB773}" srcOrd="2" destOrd="0" presId="urn:microsoft.com/office/officeart/2005/8/layout/hProcess4"/>
    <dgm:cxn modelId="{3FD32C06-395E-4E7C-B3CF-044E38C1DFA6}" type="presParOf" srcId="{F59F0180-2312-426B-A12D-71FEB48672A7}" destId="{8703BD6E-45F3-484B-92FD-7EFB2B1E74FC}" srcOrd="3" destOrd="0" presId="urn:microsoft.com/office/officeart/2005/8/layout/hProcess4"/>
    <dgm:cxn modelId="{BC81F176-4B72-459D-895F-997BE21B6263}" type="presParOf" srcId="{F59F0180-2312-426B-A12D-71FEB48672A7}" destId="{2340CACB-3C12-4C88-99A9-8448BBBA7D2E}" srcOrd="4" destOrd="0" presId="urn:microsoft.com/office/officeart/2005/8/layout/hProcess4"/>
    <dgm:cxn modelId="{EB90AB4A-B964-4575-926D-F56334F2AD51}" type="presParOf" srcId="{3BCBAF29-C0B1-4AA7-97E3-FA8DF7E6B062}" destId="{9404CB56-E570-44C0-8654-4A386F4666DD}" srcOrd="5" destOrd="0" presId="urn:microsoft.com/office/officeart/2005/8/layout/hProcess4"/>
    <dgm:cxn modelId="{E9013404-B6AF-4153-A22B-6D7D8032C3F0}" type="presParOf" srcId="{3BCBAF29-C0B1-4AA7-97E3-FA8DF7E6B062}" destId="{33A0C7EB-162F-4E10-A3BD-637CA80A6E55}" srcOrd="6" destOrd="0" presId="urn:microsoft.com/office/officeart/2005/8/layout/hProcess4"/>
    <dgm:cxn modelId="{3FE72E2C-9037-4BE4-9D51-1E3F95EFD530}" type="presParOf" srcId="{33A0C7EB-162F-4E10-A3BD-637CA80A6E55}" destId="{BABD3C02-1B51-4F4B-AF76-1ECBD27DC1B6}" srcOrd="0" destOrd="0" presId="urn:microsoft.com/office/officeart/2005/8/layout/hProcess4"/>
    <dgm:cxn modelId="{3987BF93-47EF-4702-9826-157F188398B6}" type="presParOf" srcId="{33A0C7EB-162F-4E10-A3BD-637CA80A6E55}" destId="{F3DB3051-EE75-496C-ADC4-B6AF7F9B8FB8}" srcOrd="1" destOrd="0" presId="urn:microsoft.com/office/officeart/2005/8/layout/hProcess4"/>
    <dgm:cxn modelId="{4B97412E-E571-4D54-9914-2880A784AB28}" type="presParOf" srcId="{33A0C7EB-162F-4E10-A3BD-637CA80A6E55}" destId="{990C7661-C2C6-41BE-879E-D8EBC9A866F1}" srcOrd="2" destOrd="0" presId="urn:microsoft.com/office/officeart/2005/8/layout/hProcess4"/>
    <dgm:cxn modelId="{45510F16-F908-4DB9-8F50-9989F622066F}" type="presParOf" srcId="{33A0C7EB-162F-4E10-A3BD-637CA80A6E55}" destId="{348DCB92-392A-40A5-89BE-0D745DE43488}" srcOrd="3" destOrd="0" presId="urn:microsoft.com/office/officeart/2005/8/layout/hProcess4"/>
    <dgm:cxn modelId="{3C30A348-B788-4934-B54F-BEF9999CF2EE}" type="presParOf" srcId="{33A0C7EB-162F-4E10-A3BD-637CA80A6E55}" destId="{4682CAD4-2F13-49F1-82DF-94E8DA1D11A3}" srcOrd="4" destOrd="0" presId="urn:microsoft.com/office/officeart/2005/8/layout/hProcess4"/>
    <dgm:cxn modelId="{BCD55334-DBC6-46BE-A8A8-51C4FE086694}" type="presParOf" srcId="{3BCBAF29-C0B1-4AA7-97E3-FA8DF7E6B062}" destId="{50B1A350-2B23-4BE8-8A6C-3E9785F2FEEC}" srcOrd="7" destOrd="0" presId="urn:microsoft.com/office/officeart/2005/8/layout/hProcess4"/>
    <dgm:cxn modelId="{17018A82-4703-4708-A9EC-058DE5D439BF}" type="presParOf" srcId="{3BCBAF29-C0B1-4AA7-97E3-FA8DF7E6B062}" destId="{F97D47C4-674A-43F5-94CC-F18AD82FDB0D}" srcOrd="8" destOrd="0" presId="urn:microsoft.com/office/officeart/2005/8/layout/hProcess4"/>
    <dgm:cxn modelId="{CACA21CF-399E-4168-9F27-F2228C988873}" type="presParOf" srcId="{F97D47C4-674A-43F5-94CC-F18AD82FDB0D}" destId="{5C749E6A-816C-4D10-832B-1FD8247B0B0A}" srcOrd="0" destOrd="0" presId="urn:microsoft.com/office/officeart/2005/8/layout/hProcess4"/>
    <dgm:cxn modelId="{1AE023A5-56C6-49DE-A9F2-A5BA4CFF2FE2}" type="presParOf" srcId="{F97D47C4-674A-43F5-94CC-F18AD82FDB0D}" destId="{4A690F97-1C97-4638-8EAD-84A8FAF76BA6}" srcOrd="1" destOrd="0" presId="urn:microsoft.com/office/officeart/2005/8/layout/hProcess4"/>
    <dgm:cxn modelId="{75C9D495-7BDD-4AE8-8A1F-898BA3AAA5DA}" type="presParOf" srcId="{F97D47C4-674A-43F5-94CC-F18AD82FDB0D}" destId="{B9DD932F-BC72-42F2-9DCA-5778A30ABEA9}" srcOrd="2" destOrd="0" presId="urn:microsoft.com/office/officeart/2005/8/layout/hProcess4"/>
    <dgm:cxn modelId="{9D943671-097F-46F9-A7D2-8032AABF8DE8}" type="presParOf" srcId="{F97D47C4-674A-43F5-94CC-F18AD82FDB0D}" destId="{009321FF-604E-4547-8A7B-9EF8E0C41589}" srcOrd="3" destOrd="0" presId="urn:microsoft.com/office/officeart/2005/8/layout/hProcess4"/>
    <dgm:cxn modelId="{943CFB0D-BC6E-4CCC-A544-9EC6E81B69C9}" type="presParOf" srcId="{F97D47C4-674A-43F5-94CC-F18AD82FDB0D}" destId="{F8A23821-862B-4D6B-8D6A-3D9D44AA6C7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80611-3046-4995-805A-51687B0BF91D}">
      <dsp:nvSpPr>
        <dsp:cNvPr id="0" name=""/>
        <dsp:cNvSpPr/>
      </dsp:nvSpPr>
      <dsp:spPr>
        <a:xfrm>
          <a:off x="1253" y="1528634"/>
          <a:ext cx="1811381" cy="14940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E05E8-770F-46E3-9A3F-29CBCF04CB3B}">
      <dsp:nvSpPr>
        <dsp:cNvPr id="0" name=""/>
        <dsp:cNvSpPr/>
      </dsp:nvSpPr>
      <dsp:spPr>
        <a:xfrm>
          <a:off x="992198" y="1787474"/>
          <a:ext cx="2140894" cy="2140894"/>
        </a:xfrm>
        <a:prstGeom prst="leftCircularArrow">
          <a:avLst>
            <a:gd name="adj1" fmla="val 3819"/>
            <a:gd name="adj2" fmla="val 477473"/>
            <a:gd name="adj3" fmla="val 2252984"/>
            <a:gd name="adj4" fmla="val 9024489"/>
            <a:gd name="adj5" fmla="val 4455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52F44-1E12-43B5-A73A-B6A1A04CF16D}">
      <dsp:nvSpPr>
        <dsp:cNvPr id="0" name=""/>
        <dsp:cNvSpPr/>
      </dsp:nvSpPr>
      <dsp:spPr>
        <a:xfrm>
          <a:off x="403782" y="2702499"/>
          <a:ext cx="1610116" cy="6402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/>
            <a:t>Program start</a:t>
          </a:r>
          <a:endParaRPr lang="zh-TW" altLang="en-US" sz="1900" kern="1200" dirty="0"/>
        </a:p>
      </dsp:txBody>
      <dsp:txXfrm>
        <a:off x="422535" y="2721252"/>
        <a:ext cx="1572610" cy="602784"/>
      </dsp:txXfrm>
    </dsp:sp>
    <dsp:sp modelId="{F2637634-39CF-4264-9FB0-1C54CE9E00F1}">
      <dsp:nvSpPr>
        <dsp:cNvPr id="0" name=""/>
        <dsp:cNvSpPr/>
      </dsp:nvSpPr>
      <dsp:spPr>
        <a:xfrm>
          <a:off x="2403225" y="1528634"/>
          <a:ext cx="1811381" cy="14940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/>
            <a:t>Awake</a:t>
          </a:r>
          <a:endParaRPr lang="zh-TW" altLang="en-US" sz="2400" kern="1200" dirty="0"/>
        </a:p>
      </dsp:txBody>
      <dsp:txXfrm>
        <a:off x="2437606" y="1883160"/>
        <a:ext cx="1742619" cy="1105103"/>
      </dsp:txXfrm>
    </dsp:sp>
    <dsp:sp modelId="{64210590-EB29-4E3E-897A-D2D6436D29CE}">
      <dsp:nvSpPr>
        <dsp:cNvPr id="0" name=""/>
        <dsp:cNvSpPr/>
      </dsp:nvSpPr>
      <dsp:spPr>
        <a:xfrm>
          <a:off x="3379075" y="564330"/>
          <a:ext cx="2372348" cy="2372348"/>
        </a:xfrm>
        <a:prstGeom prst="circularArrow">
          <a:avLst>
            <a:gd name="adj1" fmla="val 3446"/>
            <a:gd name="adj2" fmla="val 427061"/>
            <a:gd name="adj3" fmla="val 19397428"/>
            <a:gd name="adj4" fmla="val 12575511"/>
            <a:gd name="adj5" fmla="val 402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FFF4A-B014-406D-8B4B-BFB28D9A36E0}">
      <dsp:nvSpPr>
        <dsp:cNvPr id="0" name=""/>
        <dsp:cNvSpPr/>
      </dsp:nvSpPr>
      <dsp:spPr>
        <a:xfrm>
          <a:off x="2805754" y="1208489"/>
          <a:ext cx="1610116" cy="6402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/>
            <a:t>Script enabled</a:t>
          </a:r>
          <a:endParaRPr lang="zh-TW" altLang="en-US" sz="1900" kern="1200" dirty="0"/>
        </a:p>
      </dsp:txBody>
      <dsp:txXfrm>
        <a:off x="2824507" y="1227242"/>
        <a:ext cx="1572610" cy="602784"/>
      </dsp:txXfrm>
    </dsp:sp>
    <dsp:sp modelId="{EFD0666F-9284-4987-86B3-D5E13CA1594D}">
      <dsp:nvSpPr>
        <dsp:cNvPr id="0" name=""/>
        <dsp:cNvSpPr/>
      </dsp:nvSpPr>
      <dsp:spPr>
        <a:xfrm>
          <a:off x="4805197" y="1528634"/>
          <a:ext cx="1811381" cy="14940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/>
            <a:t>Start</a:t>
          </a:r>
          <a:endParaRPr lang="zh-TW" altLang="en-US" sz="2400" kern="1200" dirty="0"/>
        </a:p>
      </dsp:txBody>
      <dsp:txXfrm>
        <a:off x="4839578" y="1563015"/>
        <a:ext cx="1742619" cy="1105103"/>
      </dsp:txXfrm>
    </dsp:sp>
    <dsp:sp modelId="{9404CB56-E570-44C0-8654-4A386F4666DD}">
      <dsp:nvSpPr>
        <dsp:cNvPr id="0" name=""/>
        <dsp:cNvSpPr/>
      </dsp:nvSpPr>
      <dsp:spPr>
        <a:xfrm>
          <a:off x="5796142" y="1787474"/>
          <a:ext cx="2140894" cy="2140894"/>
        </a:xfrm>
        <a:prstGeom prst="leftCircularArrow">
          <a:avLst>
            <a:gd name="adj1" fmla="val 3819"/>
            <a:gd name="adj2" fmla="val 477473"/>
            <a:gd name="adj3" fmla="val 2252984"/>
            <a:gd name="adj4" fmla="val 9024489"/>
            <a:gd name="adj5" fmla="val 4455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3BD6E-45F3-484B-92FD-7EFB2B1E74FC}">
      <dsp:nvSpPr>
        <dsp:cNvPr id="0" name=""/>
        <dsp:cNvSpPr/>
      </dsp:nvSpPr>
      <dsp:spPr>
        <a:xfrm>
          <a:off x="5207726" y="2702499"/>
          <a:ext cx="1610116" cy="6402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/>
            <a:t>Program logic</a:t>
          </a:r>
          <a:endParaRPr lang="zh-TW" altLang="en-US" sz="1900" kern="1200" dirty="0"/>
        </a:p>
      </dsp:txBody>
      <dsp:txXfrm>
        <a:off x="5226479" y="2721252"/>
        <a:ext cx="1572610" cy="602784"/>
      </dsp:txXfrm>
    </dsp:sp>
    <dsp:sp modelId="{F3DB3051-EE75-496C-ADC4-B6AF7F9B8FB8}">
      <dsp:nvSpPr>
        <dsp:cNvPr id="0" name=""/>
        <dsp:cNvSpPr/>
      </dsp:nvSpPr>
      <dsp:spPr>
        <a:xfrm>
          <a:off x="7207169" y="1528634"/>
          <a:ext cx="1811381" cy="14940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/>
            <a:t>Update</a:t>
          </a:r>
          <a:endParaRPr lang="zh-TW" altLang="en-US" sz="2400" kern="1200" dirty="0"/>
        </a:p>
      </dsp:txBody>
      <dsp:txXfrm>
        <a:off x="7241550" y="1883160"/>
        <a:ext cx="1742619" cy="1105103"/>
      </dsp:txXfrm>
    </dsp:sp>
    <dsp:sp modelId="{50B1A350-2B23-4BE8-8A6C-3E9785F2FEEC}">
      <dsp:nvSpPr>
        <dsp:cNvPr id="0" name=""/>
        <dsp:cNvSpPr/>
      </dsp:nvSpPr>
      <dsp:spPr>
        <a:xfrm>
          <a:off x="8167831" y="505387"/>
          <a:ext cx="2605243" cy="2605243"/>
        </a:xfrm>
        <a:prstGeom prst="circularArrow">
          <a:avLst>
            <a:gd name="adj1" fmla="val 3138"/>
            <a:gd name="adj2" fmla="val 386053"/>
            <a:gd name="adj3" fmla="val 19438436"/>
            <a:gd name="adj4" fmla="val 12575511"/>
            <a:gd name="adj5" fmla="val 366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DCB92-392A-40A5-89BE-0D745DE43488}">
      <dsp:nvSpPr>
        <dsp:cNvPr id="0" name=""/>
        <dsp:cNvSpPr/>
      </dsp:nvSpPr>
      <dsp:spPr>
        <a:xfrm>
          <a:off x="7609699" y="1208489"/>
          <a:ext cx="1610116" cy="6402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/>
            <a:t>Script destroyed</a:t>
          </a:r>
          <a:endParaRPr lang="zh-TW" altLang="en-US" sz="1900" kern="1200" dirty="0"/>
        </a:p>
      </dsp:txBody>
      <dsp:txXfrm>
        <a:off x="7628452" y="1227242"/>
        <a:ext cx="1572610" cy="602784"/>
      </dsp:txXfrm>
    </dsp:sp>
    <dsp:sp modelId="{4A690F97-1C97-4638-8EAD-84A8FAF76BA6}">
      <dsp:nvSpPr>
        <dsp:cNvPr id="0" name=""/>
        <dsp:cNvSpPr/>
      </dsp:nvSpPr>
      <dsp:spPr>
        <a:xfrm>
          <a:off x="9811659" y="1528634"/>
          <a:ext cx="1811381" cy="14940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 err="1"/>
            <a:t>OnDestroy</a:t>
          </a:r>
          <a:endParaRPr lang="zh-TW" altLang="en-US" sz="2400" kern="1200" dirty="0"/>
        </a:p>
      </dsp:txBody>
      <dsp:txXfrm>
        <a:off x="9846040" y="1563015"/>
        <a:ext cx="1742619" cy="1105103"/>
      </dsp:txXfrm>
    </dsp:sp>
    <dsp:sp modelId="{009321FF-604E-4547-8A7B-9EF8E0C41589}">
      <dsp:nvSpPr>
        <dsp:cNvPr id="0" name=""/>
        <dsp:cNvSpPr/>
      </dsp:nvSpPr>
      <dsp:spPr>
        <a:xfrm>
          <a:off x="10011671" y="2702499"/>
          <a:ext cx="1610116" cy="6402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/>
            <a:t>End of cycle</a:t>
          </a:r>
          <a:endParaRPr lang="zh-TW" altLang="en-US" sz="1900" kern="1200" dirty="0"/>
        </a:p>
      </dsp:txBody>
      <dsp:txXfrm>
        <a:off x="10030424" y="2721252"/>
        <a:ext cx="1572610" cy="602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政治有分顏色難道 </a:t>
            </a:r>
            <a:r>
              <a:rPr lang="en-US" altLang="zh-TW" dirty="0"/>
              <a:t>unity </a:t>
            </a:r>
            <a:r>
              <a:rPr lang="zh-TW" altLang="en-US" dirty="0"/>
              <a:t>也有嘛 </a:t>
            </a:r>
            <a:r>
              <a:rPr lang="en-US" altLang="zh-TW" dirty="0"/>
              <a:t>!?!?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廢課 </a:t>
            </a:r>
            <a:r>
              <a:rPr lang="en-US" altLang="zh-TW" dirty="0"/>
              <a:t>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45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13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多型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polymorphism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3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 </a:t>
            </a:r>
            <a:r>
              <a:rPr lang="en-US" altLang="zh-TW" dirty="0"/>
              <a:t>play mode </a:t>
            </a:r>
            <a:r>
              <a:rPr lang="zh-TW" altLang="en-US" dirty="0"/>
              <a:t>調整數值並記錄，最後停止並調整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4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把 </a:t>
            </a:r>
            <a:r>
              <a:rPr lang="en-US" altLang="zh-TW" dirty="0"/>
              <a:t>instruction debug mode </a:t>
            </a:r>
            <a:r>
              <a:rPr lang="zh-TW" altLang="en-US" dirty="0"/>
              <a:t>帶到這裡說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90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Getkey</a:t>
            </a:r>
            <a:r>
              <a:rPr lang="en-US" altLang="zh-TW" dirty="0"/>
              <a:t>() &amp; </a:t>
            </a:r>
            <a:r>
              <a:rPr lang="en-US" altLang="zh-TW" dirty="0" err="1"/>
              <a:t>getkeydown</a:t>
            </a:r>
            <a:r>
              <a:rPr lang="en-US" altLang="zh-TW" dirty="0"/>
              <a:t>()</a:t>
            </a:r>
          </a:p>
          <a:p>
            <a:r>
              <a:rPr lang="zh-TW" altLang="en-US" dirty="0"/>
              <a:t>用 </a:t>
            </a:r>
            <a:r>
              <a:rPr lang="en-US" altLang="zh-TW" dirty="0"/>
              <a:t>if </a:t>
            </a:r>
            <a:r>
              <a:rPr lang="zh-TW" altLang="en-US" dirty="0"/>
              <a:t>跟 </a:t>
            </a:r>
            <a:r>
              <a:rPr lang="en-US" altLang="zh-TW" dirty="0"/>
              <a:t>if else if </a:t>
            </a:r>
            <a:r>
              <a:rPr lang="zh-TW" altLang="en-US" dirty="0"/>
              <a:t>的差別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3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11E-25B6-4939-9807-FC51E501DC0D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CFC-70CF-44D3-A428-11ACDF391D68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2157-261C-4462-9B7F-E2E174517000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5641C-D332-4D9B-9BED-09BB66FB9DCE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B0D-B130-4207-AABD-DF9FFAB5DA03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E9DB-9174-4EE6-8C75-C7A4AA9277BB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56BE-43D9-4D7F-912E-69909778B8A0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69B0-EDAA-457F-91E0-7B87BBBC28E6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9930-2B20-40C1-8AFD-4162E60E3844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03D3-3FDE-4A86-A0F1-108D66669695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F061743D-1618-4CEB-AF86-5B94BE863879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575EFD6-C01D-4727-A2CD-4CFDABBC2763}" type="datetime1">
              <a:rPr lang="en-US" altLang="zh-TW" smtClean="0"/>
              <a:t>11/30/2021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github.com/github/gitignore/blob/master/Unity.gitignore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visualstudio.microsoft.com/zh-hant/vs/older-download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FEsrbsb_M&amp;ab_channel=Pontypants" TargetMode="External"/><Relationship Id="rId2" Type="http://schemas.openxmlformats.org/officeDocument/2006/relationships/hyperlink" Target="http://13.231.129.69/2020/12/24/unity-vs-unreal-%E5%85%A9%E5%A4%A7%E9%81%8A%E6%88%B2%E5%BC%95%E6%93%8E%E5%84%AA%E7%BC%BA%E9%BB%9E%E6%AF%94%E8%BC%8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4gamers.com.tw/news/detail/34964/taiwan-college-student-making-indie-game-inspired-by-nier-automata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fif"/><Relationship Id="rId2" Type="http://schemas.openxmlformats.org/officeDocument/2006/relationships/hyperlink" Target="https://a240888.github.io/WebGL_HotPo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f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nity.com/download#how-get-star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docs.unity3d.com/Manual/ExecutionOrder.html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unity.com/learn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unity.com/learn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1078" y="443429"/>
            <a:ext cx="8915399" cy="2262781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Introduction to Unity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578" y="3729744"/>
            <a:ext cx="8915399" cy="1126283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67503" y="5568069"/>
            <a:ext cx="8915399" cy="1126283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 lvl="0">
              <a:buClr>
                <a:schemeClr val="accent1"/>
              </a:buClr>
              <a:buSzPct val="80000"/>
            </a:pPr>
            <a:endParaRPr lang="en-US" altLang="zh-TW" sz="2000" dirty="0">
              <a:solidFill>
                <a:srgbClr val="FFFFFF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lvl="0">
              <a:buClr>
                <a:schemeClr val="accent1"/>
              </a:buClr>
              <a:buSzPct val="80000"/>
            </a:pPr>
            <a:r>
              <a:rPr lang="en-US" altLang="zh-TW" sz="2000" dirty="0">
                <a:solidFill>
                  <a:srgbClr val="FFFFFF"/>
                </a:solidFill>
                <a:latin typeface="Adobe 黑体 Std R" pitchFamily="34" charset="-128"/>
                <a:ea typeface="Adobe 黑体 Std R" pitchFamily="34" charset="-128"/>
              </a:rPr>
              <a:t>CaramelYo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88941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Download Unity</a:t>
            </a:r>
          </a:p>
          <a:p>
            <a:pPr marL="633222" indent="-514350">
              <a:buFont typeface="+mj-lt"/>
              <a:buAutoNum type="arabicPeriod" startAt="6"/>
            </a:pPr>
            <a:r>
              <a:rPr lang="en-US" dirty="0"/>
              <a:t>Choose the languages you need</a:t>
            </a:r>
          </a:p>
          <a:p>
            <a:pPr marL="633222" indent="-514350">
              <a:buFont typeface="Wingdings 2"/>
              <a:buAutoNum type="arabicPeriod" startAt="6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117" y="2864071"/>
            <a:ext cx="6219765" cy="38340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C684858-7247-4A04-9807-F17479FF0B30}"/>
              </a:ext>
            </a:extLst>
          </p:cNvPr>
          <p:cNvSpPr/>
          <p:nvPr/>
        </p:nvSpPr>
        <p:spPr>
          <a:xfrm>
            <a:off x="4030463" y="4705164"/>
            <a:ext cx="3790763" cy="11540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E35A48-515F-49E4-95B5-6315AAF4EFE9}"/>
              </a:ext>
            </a:extLst>
          </p:cNvPr>
          <p:cNvSpPr txBox="1"/>
          <p:nvPr/>
        </p:nvSpPr>
        <p:spPr>
          <a:xfrm>
            <a:off x="4428715" y="429773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Choose the languages you need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84E370-771D-4067-84F7-448D2C82FFB8}"/>
              </a:ext>
            </a:extLst>
          </p:cNvPr>
          <p:cNvSpPr/>
          <p:nvPr/>
        </p:nvSpPr>
        <p:spPr>
          <a:xfrm>
            <a:off x="7554896" y="6019060"/>
            <a:ext cx="461639" cy="2506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743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A23883-B0C7-42A1-B121-9E9C4D83A0D7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Don’t download the wild Unity !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13" y="3012622"/>
            <a:ext cx="37147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8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21EDD5-48C5-490F-9AA1-56E037D518A4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When cooperation……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The same version of Unity</a:t>
            </a:r>
          </a:p>
          <a:p>
            <a:r>
              <a:rPr lang="en-US" dirty="0"/>
              <a:t>It is allowed to have several Unity with different version in your computer at the same time</a:t>
            </a:r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1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0ADB82-AA37-44E0-B306-9BE4A90A6B77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When cooperation……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strike="sngStrike" dirty="0"/>
              <a:t>The “scene” file is very sensitive</a:t>
            </a:r>
          </a:p>
          <a:p>
            <a:pPr lvl="1"/>
            <a:r>
              <a:rPr lang="en-US" dirty="0"/>
              <a:t>Scene file was a binary file before</a:t>
            </a:r>
          </a:p>
          <a:p>
            <a:pPr lvl="1"/>
            <a:r>
              <a:rPr lang="en-US" dirty="0"/>
              <a:t>Scene file is </a:t>
            </a:r>
            <a:r>
              <a:rPr lang="en-US" dirty="0" err="1"/>
              <a:t>yaml</a:t>
            </a:r>
            <a:r>
              <a:rPr lang="en-US" dirty="0"/>
              <a:t> file now !</a:t>
            </a:r>
          </a:p>
          <a:p>
            <a:endParaRPr lang="en-US" dirty="0"/>
          </a:p>
          <a:p>
            <a:r>
              <a:rPr lang="en-US" dirty="0"/>
              <a:t>Don’t modify the code written by others without their permission </a:t>
            </a:r>
          </a:p>
          <a:p>
            <a:r>
              <a:rPr lang="en-US" dirty="0"/>
              <a:t>Ensure that the project you upload is executable!</a:t>
            </a:r>
          </a:p>
        </p:txBody>
      </p:sp>
    </p:spTree>
    <p:extLst>
      <p:ext uri="{BB962C8B-B14F-4D97-AF65-F5344CB8AC3E}">
        <p14:creationId xmlns:p14="http://schemas.microsoft.com/office/powerpoint/2010/main" val="38937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5192"/>
            <a:ext cx="6172940" cy="4625609"/>
          </a:xfrm>
        </p:spPr>
        <p:txBody>
          <a:bodyPr>
            <a:normAutofit fontScale="92500" lnSpcReduction="1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Version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control for unity (</a:t>
            </a:r>
            <a:r>
              <a:rPr lang="en-US" b="1" dirty="0">
                <a:ln/>
                <a:solidFill>
                  <a:schemeClr val="accent3"/>
                </a:solidFill>
              </a:rPr>
              <a:t>.</a:t>
            </a:r>
            <a:r>
              <a:rPr lang="en-US" b="1" dirty="0" err="1">
                <a:ln/>
                <a:solidFill>
                  <a:schemeClr val="accent3"/>
                </a:solidFill>
              </a:rPr>
              <a:t>gitignore</a:t>
            </a:r>
            <a:r>
              <a:rPr lang="en-US" b="1" dirty="0">
                <a:ln/>
                <a:solidFill>
                  <a:schemeClr val="accent3"/>
                </a:solidFill>
              </a:rPr>
              <a:t>)</a:t>
            </a:r>
          </a:p>
          <a:p>
            <a:r>
              <a:rPr lang="en-US" dirty="0"/>
              <a:t>Library</a:t>
            </a:r>
          </a:p>
          <a:p>
            <a:r>
              <a:rPr lang="en-US" altLang="zh-TW" dirty="0"/>
              <a:t>Temp</a:t>
            </a:r>
          </a:p>
          <a:p>
            <a:r>
              <a:rPr lang="en-US" altLang="zh-TW" dirty="0"/>
              <a:t>Builds</a:t>
            </a:r>
            <a:endParaRPr lang="en-US" dirty="0"/>
          </a:p>
          <a:p>
            <a:r>
              <a:rPr lang="en-US" dirty="0"/>
              <a:t>All Visual studio / Mono Develop generated items</a:t>
            </a:r>
          </a:p>
          <a:p>
            <a:endParaRPr lang="en-US" dirty="0"/>
          </a:p>
          <a:p>
            <a:r>
              <a:rPr lang="en-US" altLang="zh-TW" dirty="0"/>
              <a:t>For more details, please reference </a:t>
            </a:r>
            <a:r>
              <a:rPr lang="en-US" altLang="zh-TW" dirty="0">
                <a:hlinkClick r:id="rId2"/>
              </a:rPr>
              <a:t>this</a:t>
            </a:r>
            <a:r>
              <a:rPr lang="en-US" altLang="zh-TW" dirty="0"/>
              <a:t> or</a:t>
            </a:r>
            <a:r>
              <a:rPr lang="zh-TW" altLang="en-US" dirty="0"/>
              <a:t> </a:t>
            </a:r>
            <a:r>
              <a:rPr lang="en-US" altLang="zh-TW" dirty="0"/>
              <a:t>g</a:t>
            </a:r>
            <a:r>
              <a:rPr lang="en-US" dirty="0"/>
              <a:t>oogle </a:t>
            </a:r>
            <a:r>
              <a:rPr lang="en-US" b="1" dirty="0"/>
              <a:t>Unity version control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8" name="圖片 7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B6362F01-5508-4FE2-B451-BE0AFD2B3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3"/>
          <a:stretch/>
        </p:blipFill>
        <p:spPr>
          <a:xfrm>
            <a:off x="6857313" y="1775192"/>
            <a:ext cx="4479825" cy="49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Not only your codes but also all of your 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Documents</a:t>
            </a:r>
          </a:p>
          <a:p>
            <a:endParaRPr lang="en-US" dirty="0"/>
          </a:p>
          <a:p>
            <a:r>
              <a:rPr lang="en-US" dirty="0"/>
              <a:t>Art 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1B59B5-EA71-410D-8E11-6044389C6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Viking game</a:t>
            </a:r>
          </a:p>
          <a:p>
            <a:r>
              <a:rPr lang="en-US" dirty="0"/>
              <a:t>A Viking player walking by the keys “w, a, s, d”</a:t>
            </a:r>
          </a:p>
          <a:p>
            <a:r>
              <a:rPr lang="en-US" dirty="0"/>
              <a:t>Some grounds</a:t>
            </a:r>
          </a:p>
          <a:p>
            <a:r>
              <a:rPr lang="en-US" dirty="0"/>
              <a:t>Third-person perspective (the view always be the upper rear of the player)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BB875E-FF2E-4FD4-BFB6-759B120BBF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8330" y="3946435"/>
            <a:ext cx="5078035" cy="28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276745B-B555-41C9-B636-AA8B1FAE0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68"/>
          <a:stretch/>
        </p:blipFill>
        <p:spPr>
          <a:xfrm>
            <a:off x="1080207" y="2624911"/>
            <a:ext cx="5576007" cy="37758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AC4232-54D1-438F-AA73-8C5A2A542584}"/>
              </a:ext>
            </a:extLst>
          </p:cNvPr>
          <p:cNvSpPr/>
          <p:nvPr/>
        </p:nvSpPr>
        <p:spPr>
          <a:xfrm>
            <a:off x="1660124" y="3515035"/>
            <a:ext cx="2565397" cy="3012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70D654-D88A-412B-8850-3FC3795B8A56}"/>
              </a:ext>
            </a:extLst>
          </p:cNvPr>
          <p:cNvSpPr/>
          <p:nvPr/>
        </p:nvSpPr>
        <p:spPr>
          <a:xfrm>
            <a:off x="1660124" y="3862413"/>
            <a:ext cx="2565397" cy="3012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個人, 牆, 室內 的圖片&#10;&#10;自動產生的描述">
            <a:extLst>
              <a:ext uri="{FF2B5EF4-FFF2-40B4-BE49-F238E27FC236}">
                <a16:creationId xmlns:a16="http://schemas.microsoft.com/office/drawing/2014/main" id="{05625BFB-00F1-4483-8E04-EF3488A0F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31" y="3382961"/>
            <a:ext cx="4652506" cy="225978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E1E40E9-F03A-4C50-B91F-12F91F06BBFA}"/>
              </a:ext>
            </a:extLst>
          </p:cNvPr>
          <p:cNvSpPr txBox="1"/>
          <p:nvPr/>
        </p:nvSpPr>
        <p:spPr>
          <a:xfrm>
            <a:off x="9316291" y="2785112"/>
            <a:ext cx="132760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White ??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9D2DC0-7946-43D3-8366-B5BD6C57C83A}"/>
              </a:ext>
            </a:extLst>
          </p:cNvPr>
          <p:cNvSpPr txBox="1"/>
          <p:nvPr/>
        </p:nvSpPr>
        <p:spPr>
          <a:xfrm>
            <a:off x="7426644" y="5718948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Blue ??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15" name="內容版面配置區 14" descr="一張含有 美工圖案 的圖片&#10;&#10;自動產生的描述">
            <a:extLst>
              <a:ext uri="{FF2B5EF4-FFF2-40B4-BE49-F238E27FC236}">
                <a16:creationId xmlns:a16="http://schemas.microsoft.com/office/drawing/2014/main" id="{39A01D70-E78F-4DFF-AEDA-F0308F5F0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" y="1975101"/>
            <a:ext cx="11993608" cy="4501898"/>
          </a:xfrm>
        </p:spPr>
      </p:pic>
    </p:spTree>
    <p:extLst>
      <p:ext uri="{BB962C8B-B14F-4D97-AF65-F5344CB8AC3E}">
        <p14:creationId xmlns:p14="http://schemas.microsoft.com/office/powerpoint/2010/main" val="15851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>
              <a:buNone/>
            </a:pP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your listening!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4" y="4255906"/>
            <a:ext cx="2143125" cy="21431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360001-6C36-41E2-B927-F3F57F645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18" y="4255906"/>
            <a:ext cx="2143125" cy="214312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3434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Download Unity</a:t>
            </a:r>
          </a:p>
          <a:p>
            <a:pPr marL="633222" indent="-514350">
              <a:buFont typeface="+mj-lt"/>
              <a:buAutoNum type="arabicPeriod" startAt="7"/>
            </a:pPr>
            <a:r>
              <a:rPr lang="en-US" dirty="0"/>
              <a:t>Agree all and then install…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3" y="3044336"/>
            <a:ext cx="5401885" cy="332165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B84E370-771D-4067-84F7-448D2C82FFB8}"/>
              </a:ext>
            </a:extLst>
          </p:cNvPr>
          <p:cNvSpPr/>
          <p:nvPr/>
        </p:nvSpPr>
        <p:spPr>
          <a:xfrm>
            <a:off x="7554896" y="6019060"/>
            <a:ext cx="461639" cy="2506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F8D9894-78E1-424E-BFBB-B9C5D87CD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3" y="3044336"/>
            <a:ext cx="5414523" cy="332165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0BA48E1-5CCD-4EFC-AEA6-C46F7A9B8B53}"/>
              </a:ext>
            </a:extLst>
          </p:cNvPr>
          <p:cNvSpPr/>
          <p:nvPr/>
        </p:nvSpPr>
        <p:spPr>
          <a:xfrm>
            <a:off x="1152144" y="5438935"/>
            <a:ext cx="1453896" cy="303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7D2013-BA4B-4DD1-BCB3-F4FA7EA26A5E}"/>
              </a:ext>
            </a:extLst>
          </p:cNvPr>
          <p:cNvSpPr/>
          <p:nvPr/>
        </p:nvSpPr>
        <p:spPr>
          <a:xfrm>
            <a:off x="4792177" y="5742432"/>
            <a:ext cx="557063" cy="303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F7A72F-955E-42DE-9385-9BB1673C0BF0}"/>
              </a:ext>
            </a:extLst>
          </p:cNvPr>
          <p:cNvSpPr/>
          <p:nvPr/>
        </p:nvSpPr>
        <p:spPr>
          <a:xfrm>
            <a:off x="10400420" y="5742432"/>
            <a:ext cx="557063" cy="303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6DB69D-53C3-4F88-99E9-6AB4D6C38A1C}"/>
              </a:ext>
            </a:extLst>
          </p:cNvPr>
          <p:cNvSpPr/>
          <p:nvPr/>
        </p:nvSpPr>
        <p:spPr>
          <a:xfrm>
            <a:off x="6827948" y="5441751"/>
            <a:ext cx="1453896" cy="3034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8">
            <a:extLst>
              <a:ext uri="{FF2B5EF4-FFF2-40B4-BE49-F238E27FC236}">
                <a16:creationId xmlns:a16="http://schemas.microsoft.com/office/drawing/2014/main" id="{58E39B61-3F3D-4685-A28F-8566510B3BA6}"/>
              </a:ext>
            </a:extLst>
          </p:cNvPr>
          <p:cNvSpPr/>
          <p:nvPr/>
        </p:nvSpPr>
        <p:spPr>
          <a:xfrm>
            <a:off x="5740370" y="4477293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88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Download Unity</a:t>
            </a:r>
          </a:p>
          <a:p>
            <a:r>
              <a:rPr lang="en-US" dirty="0"/>
              <a:t>After installation…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117" y="2875749"/>
            <a:ext cx="6219765" cy="381065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C684858-7247-4A04-9807-F17479FF0B30}"/>
              </a:ext>
            </a:extLst>
          </p:cNvPr>
          <p:cNvSpPr/>
          <p:nvPr/>
        </p:nvSpPr>
        <p:spPr>
          <a:xfrm>
            <a:off x="2986117" y="4536489"/>
            <a:ext cx="822403" cy="3551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84E370-771D-4067-84F7-448D2C82FFB8}"/>
              </a:ext>
            </a:extLst>
          </p:cNvPr>
          <p:cNvSpPr/>
          <p:nvPr/>
        </p:nvSpPr>
        <p:spPr>
          <a:xfrm>
            <a:off x="4287913" y="3962688"/>
            <a:ext cx="1509205" cy="13550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7E63FA-420E-4899-A596-61537BD169BA}"/>
              </a:ext>
            </a:extLst>
          </p:cNvPr>
          <p:cNvSpPr/>
          <p:nvPr/>
        </p:nvSpPr>
        <p:spPr>
          <a:xfrm>
            <a:off x="2986118" y="2875749"/>
            <a:ext cx="1186388" cy="1931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162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2536ED-8288-4872-BA9F-73CEEC435B70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Sign in your unity account</a:t>
            </a:r>
          </a:p>
          <a:p>
            <a:pPr marL="633222" indent="-514350">
              <a:buFont typeface="Wingdings 2"/>
              <a:buAutoNum type="arabicPeriod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438AFA-94B1-4247-85BD-BE8B0F49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117" y="2880593"/>
            <a:ext cx="6219765" cy="380096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544B8E-F2C9-4772-B70B-28B4194484C9}"/>
              </a:ext>
            </a:extLst>
          </p:cNvPr>
          <p:cNvSpPr/>
          <p:nvPr/>
        </p:nvSpPr>
        <p:spPr>
          <a:xfrm>
            <a:off x="8576259" y="3065015"/>
            <a:ext cx="347279" cy="3639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ADEB05-2CC7-4827-9982-6182B2AC8720}"/>
              </a:ext>
            </a:extLst>
          </p:cNvPr>
          <p:cNvSpPr/>
          <p:nvPr/>
        </p:nvSpPr>
        <p:spPr>
          <a:xfrm>
            <a:off x="7530173" y="4777740"/>
            <a:ext cx="1675709" cy="2743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47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2536ED-8288-4872-BA9F-73CEEC435B70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Sign in your unity account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If you don’t have it, please </a:t>
            </a:r>
            <a:r>
              <a:rPr lang="en-US" dirty="0">
                <a:solidFill>
                  <a:srgbClr val="0070C0"/>
                </a:solidFill>
              </a:rPr>
              <a:t>sign up </a:t>
            </a:r>
            <a:r>
              <a:rPr lang="en-US" dirty="0"/>
              <a:t>first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438AFA-94B1-4247-85BD-BE8B0F49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921" y="2880593"/>
            <a:ext cx="6166156" cy="380096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544B8E-F2C9-4772-B70B-28B4194484C9}"/>
              </a:ext>
            </a:extLst>
          </p:cNvPr>
          <p:cNvSpPr/>
          <p:nvPr/>
        </p:nvSpPr>
        <p:spPr>
          <a:xfrm>
            <a:off x="3649152" y="5453108"/>
            <a:ext cx="434576" cy="37064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ADEB05-2CC7-4827-9982-6182B2AC8720}"/>
              </a:ext>
            </a:extLst>
          </p:cNvPr>
          <p:cNvSpPr/>
          <p:nvPr/>
        </p:nvSpPr>
        <p:spPr>
          <a:xfrm>
            <a:off x="4556154" y="4174060"/>
            <a:ext cx="415342" cy="2203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1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2536ED-8288-4872-BA9F-73CEEC435B70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Sign in your unity account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If you don’t have it, please </a:t>
            </a:r>
            <a:r>
              <a:rPr lang="en-US" dirty="0">
                <a:solidFill>
                  <a:srgbClr val="0070C0"/>
                </a:solidFill>
              </a:rPr>
              <a:t>sign up </a:t>
            </a:r>
            <a:r>
              <a:rPr lang="en-US" dirty="0"/>
              <a:t>first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438AFA-94B1-4247-85BD-BE8B0F49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921" y="2890208"/>
            <a:ext cx="6166156" cy="37817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544B8E-F2C9-4772-B70B-28B4194484C9}"/>
              </a:ext>
            </a:extLst>
          </p:cNvPr>
          <p:cNvSpPr/>
          <p:nvPr/>
        </p:nvSpPr>
        <p:spPr>
          <a:xfrm>
            <a:off x="3808950" y="5479742"/>
            <a:ext cx="4536060" cy="3528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59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2536ED-8288-4872-BA9F-73CEEC435B70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Sign in your unity account</a:t>
            </a:r>
          </a:p>
          <a:p>
            <a:r>
              <a:rPr lang="en-US" altLang="zh-TW" dirty="0"/>
              <a:t>After you sign in…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438AFA-94B1-4247-85BD-BE8B0F49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921" y="2899822"/>
            <a:ext cx="6166156" cy="376250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544B8E-F2C9-4772-B70B-28B4194484C9}"/>
              </a:ext>
            </a:extLst>
          </p:cNvPr>
          <p:cNvSpPr/>
          <p:nvPr/>
        </p:nvSpPr>
        <p:spPr>
          <a:xfrm>
            <a:off x="8771137" y="3142695"/>
            <a:ext cx="407939" cy="2863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50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Activate your license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/>
              <a:t>If you don’t activate your license…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495" y="3044336"/>
            <a:ext cx="5392080" cy="332165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B84E370-771D-4067-84F7-448D2C82FFB8}"/>
              </a:ext>
            </a:extLst>
          </p:cNvPr>
          <p:cNvSpPr/>
          <p:nvPr/>
        </p:nvSpPr>
        <p:spPr>
          <a:xfrm>
            <a:off x="7554896" y="6019060"/>
            <a:ext cx="461639" cy="2506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8D9894-78E1-424E-BFBB-B9C5D87CD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6073" y="3049786"/>
            <a:ext cx="5414523" cy="331075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0BA48E1-5CCD-4EFC-AEA6-C46F7A9B8B53}"/>
              </a:ext>
            </a:extLst>
          </p:cNvPr>
          <p:cNvSpPr/>
          <p:nvPr/>
        </p:nvSpPr>
        <p:spPr>
          <a:xfrm>
            <a:off x="4286473" y="4389142"/>
            <a:ext cx="1732427" cy="2929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7D2013-BA4B-4DD1-BCB3-F4FA7EA26A5E}"/>
              </a:ext>
            </a:extLst>
          </p:cNvPr>
          <p:cNvSpPr/>
          <p:nvPr/>
        </p:nvSpPr>
        <p:spPr>
          <a:xfrm>
            <a:off x="5740370" y="3231472"/>
            <a:ext cx="278531" cy="2929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8">
            <a:extLst>
              <a:ext uri="{FF2B5EF4-FFF2-40B4-BE49-F238E27FC236}">
                <a16:creationId xmlns:a16="http://schemas.microsoft.com/office/drawing/2014/main" id="{58E39B61-3F3D-4685-A28F-8566510B3BA6}"/>
              </a:ext>
            </a:extLst>
          </p:cNvPr>
          <p:cNvSpPr/>
          <p:nvPr/>
        </p:nvSpPr>
        <p:spPr>
          <a:xfrm>
            <a:off x="5737919" y="4932725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76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Activate your license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/>
              <a:t>Activate…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495" y="3056648"/>
            <a:ext cx="5392080" cy="32970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B84E370-771D-4067-84F7-448D2C82FFB8}"/>
              </a:ext>
            </a:extLst>
          </p:cNvPr>
          <p:cNvSpPr/>
          <p:nvPr/>
        </p:nvSpPr>
        <p:spPr>
          <a:xfrm>
            <a:off x="7554896" y="6019060"/>
            <a:ext cx="461639" cy="2506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8D9894-78E1-424E-BFBB-B9C5D87CD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8795" y="3049786"/>
            <a:ext cx="5389079" cy="331075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0BA48E1-5CCD-4EFC-AEA6-C46F7A9B8B53}"/>
              </a:ext>
            </a:extLst>
          </p:cNvPr>
          <p:cNvSpPr/>
          <p:nvPr/>
        </p:nvSpPr>
        <p:spPr>
          <a:xfrm>
            <a:off x="4322885" y="3714079"/>
            <a:ext cx="781775" cy="2986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7D2013-BA4B-4DD1-BCB3-F4FA7EA26A5E}"/>
              </a:ext>
            </a:extLst>
          </p:cNvPr>
          <p:cNvSpPr/>
          <p:nvPr/>
        </p:nvSpPr>
        <p:spPr>
          <a:xfrm>
            <a:off x="7075502" y="4296791"/>
            <a:ext cx="825623" cy="26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8">
            <a:extLst>
              <a:ext uri="{FF2B5EF4-FFF2-40B4-BE49-F238E27FC236}">
                <a16:creationId xmlns:a16="http://schemas.microsoft.com/office/drawing/2014/main" id="{58E39B61-3F3D-4685-A28F-8566510B3BA6}"/>
              </a:ext>
            </a:extLst>
          </p:cNvPr>
          <p:cNvSpPr/>
          <p:nvPr/>
        </p:nvSpPr>
        <p:spPr>
          <a:xfrm>
            <a:off x="5737919" y="4932725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57127F-2B4B-4C26-A84A-E9F8BAFA4B57}"/>
              </a:ext>
            </a:extLst>
          </p:cNvPr>
          <p:cNvSpPr/>
          <p:nvPr/>
        </p:nvSpPr>
        <p:spPr>
          <a:xfrm>
            <a:off x="7199248" y="4705163"/>
            <a:ext cx="1074739" cy="2249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98AE40-687C-4981-B022-9C187558EBA3}"/>
              </a:ext>
            </a:extLst>
          </p:cNvPr>
          <p:cNvSpPr/>
          <p:nvPr/>
        </p:nvSpPr>
        <p:spPr>
          <a:xfrm>
            <a:off x="10218198" y="5794085"/>
            <a:ext cx="605470" cy="2506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06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2536ED-8288-4872-BA9F-73CEEC435B70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Activate your license</a:t>
            </a:r>
          </a:p>
          <a:p>
            <a:r>
              <a:rPr lang="en-US" altLang="zh-TW" dirty="0"/>
              <a:t>3 days only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438AFA-94B1-4247-85BD-BE8B0F49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532" y="2912013"/>
            <a:ext cx="6138934" cy="373812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544B8E-F2C9-4772-B70B-28B4194484C9}"/>
              </a:ext>
            </a:extLst>
          </p:cNvPr>
          <p:cNvSpPr/>
          <p:nvPr/>
        </p:nvSpPr>
        <p:spPr>
          <a:xfrm>
            <a:off x="8797770" y="3076112"/>
            <a:ext cx="367695" cy="3528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83D642-5475-4312-9ABA-3C1D6A979E13}"/>
              </a:ext>
            </a:extLst>
          </p:cNvPr>
          <p:cNvSpPr/>
          <p:nvPr/>
        </p:nvSpPr>
        <p:spPr>
          <a:xfrm>
            <a:off x="4367814" y="4731798"/>
            <a:ext cx="1207363" cy="3284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19A92B-F662-44A1-BC62-C9CF0DBD3E37}"/>
              </a:ext>
            </a:extLst>
          </p:cNvPr>
          <p:cNvSpPr/>
          <p:nvPr/>
        </p:nvSpPr>
        <p:spPr>
          <a:xfrm>
            <a:off x="3026531" y="3100525"/>
            <a:ext cx="1207363" cy="3284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0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C10709-4AB0-44CA-8384-EFC366E6C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 numCol="2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/>
              <a:t>Before Class</a:t>
            </a:r>
          </a:p>
          <a:p>
            <a:endParaRPr lang="en-US" dirty="0"/>
          </a:p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Component Behavior</a:t>
            </a:r>
          </a:p>
          <a:p>
            <a:endParaRPr lang="en-US" dirty="0"/>
          </a:p>
          <a:p>
            <a:r>
              <a:rPr lang="en-US" dirty="0"/>
              <a:t>Component-oriented Design</a:t>
            </a:r>
          </a:p>
          <a:p>
            <a:pPr marL="118872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Using Package</a:t>
            </a:r>
          </a:p>
          <a:p>
            <a:endParaRPr lang="en-US" dirty="0"/>
          </a:p>
          <a:p>
            <a:r>
              <a:rPr lang="en-US" dirty="0"/>
              <a:t>Notice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/>
              <a:t>Homework</a:t>
            </a:r>
          </a:p>
          <a:p>
            <a:endParaRPr lang="en-US" altLang="zh-TW" dirty="0"/>
          </a:p>
          <a:p>
            <a:r>
              <a:rPr lang="en-US" altLang="zh-TW" dirty="0"/>
              <a:t>Next Class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633222" indent="-514350">
              <a:buFont typeface="Wingdings 2"/>
              <a:buAutoNum type="arabicPeriod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60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New project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/>
              <a:t>Create a new project and wait…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495" y="3060075"/>
            <a:ext cx="5392080" cy="329017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B84E370-771D-4067-84F7-448D2C82FFB8}"/>
              </a:ext>
            </a:extLst>
          </p:cNvPr>
          <p:cNvSpPr/>
          <p:nvPr/>
        </p:nvSpPr>
        <p:spPr>
          <a:xfrm>
            <a:off x="7554896" y="6019060"/>
            <a:ext cx="461639" cy="2506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8D9894-78E1-424E-BFBB-B9C5D87CD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8795" y="3054933"/>
            <a:ext cx="5389079" cy="330046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0BA48E1-5CCD-4EFC-AEA6-C46F7A9B8B53}"/>
              </a:ext>
            </a:extLst>
          </p:cNvPr>
          <p:cNvSpPr/>
          <p:nvPr/>
        </p:nvSpPr>
        <p:spPr>
          <a:xfrm>
            <a:off x="5121876" y="3695201"/>
            <a:ext cx="835041" cy="2705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7D2013-BA4B-4DD1-BCB3-F4FA7EA26A5E}"/>
              </a:ext>
            </a:extLst>
          </p:cNvPr>
          <p:cNvSpPr/>
          <p:nvPr/>
        </p:nvSpPr>
        <p:spPr>
          <a:xfrm>
            <a:off x="7372903" y="3839375"/>
            <a:ext cx="998740" cy="10907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8">
            <a:extLst>
              <a:ext uri="{FF2B5EF4-FFF2-40B4-BE49-F238E27FC236}">
                <a16:creationId xmlns:a16="http://schemas.microsoft.com/office/drawing/2014/main" id="{58E39B61-3F3D-4685-A28F-8566510B3BA6}"/>
              </a:ext>
            </a:extLst>
          </p:cNvPr>
          <p:cNvSpPr/>
          <p:nvPr/>
        </p:nvSpPr>
        <p:spPr>
          <a:xfrm>
            <a:off x="5773021" y="4789797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57127F-2B4B-4C26-A84A-E9F8BAFA4B57}"/>
              </a:ext>
            </a:extLst>
          </p:cNvPr>
          <p:cNvSpPr/>
          <p:nvPr/>
        </p:nvSpPr>
        <p:spPr>
          <a:xfrm>
            <a:off x="9285500" y="3845264"/>
            <a:ext cx="2157817" cy="41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98AE40-687C-4981-B022-9C187558EBA3}"/>
              </a:ext>
            </a:extLst>
          </p:cNvPr>
          <p:cNvSpPr/>
          <p:nvPr/>
        </p:nvSpPr>
        <p:spPr>
          <a:xfrm>
            <a:off x="10636459" y="5768444"/>
            <a:ext cx="735835" cy="321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66C560-2A72-48DA-B6E5-2CB4026FEC4E}"/>
              </a:ext>
            </a:extLst>
          </p:cNvPr>
          <p:cNvSpPr/>
          <p:nvPr/>
        </p:nvSpPr>
        <p:spPr>
          <a:xfrm>
            <a:off x="9281286" y="4324657"/>
            <a:ext cx="2157817" cy="41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51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2536ED-8288-4872-BA9F-73CEEC435B70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New project</a:t>
            </a:r>
          </a:p>
          <a:p>
            <a:r>
              <a:rPr lang="en-US" altLang="zh-TW" dirty="0"/>
              <a:t>Work</a:t>
            </a:r>
            <a:r>
              <a:rPr lang="zh-TW" altLang="en-US" dirty="0"/>
              <a:t>！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438AFA-94B1-4247-85BD-BE8B0F4993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845" y="2847915"/>
            <a:ext cx="7098309" cy="385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2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What can you do if you cannot log in unity?</a:t>
            </a:r>
          </a:p>
          <a:p>
            <a:pPr marL="633222" indent="-514350">
              <a:buAutoNum type="arabicPeriod"/>
            </a:pPr>
            <a:r>
              <a:rPr lang="en-US" altLang="zh-TW" dirty="0"/>
              <a:t>Ensure whether the account and password you input is correct</a:t>
            </a:r>
          </a:p>
          <a:p>
            <a:pPr marL="633222" indent="-514350">
              <a:buAutoNum type="arabicPeriod"/>
            </a:pPr>
            <a:r>
              <a:rPr lang="en-US" altLang="zh-TW" dirty="0"/>
              <a:t>Unity server is under maintenance, so all you can do is to wait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2C9BEC-FCD3-423A-9BCD-30CDE7CEB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3712" r="3615" b="20800"/>
          <a:stretch/>
        </p:blipFill>
        <p:spPr>
          <a:xfrm>
            <a:off x="3261007" y="3859343"/>
            <a:ext cx="5669986" cy="28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C75754-0906-4961-A8BC-6E7B2EBAF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Change the script editor into VS 2017</a:t>
            </a:r>
          </a:p>
          <a:p>
            <a:r>
              <a:rPr lang="en-US" altLang="zh-TW" sz="2800" dirty="0"/>
              <a:t>Edit(Top-left) =&gt; Preferences =&gt; External Tools =&gt; External Script Editor =&gt; Visual Studio 2017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7" name="圖片 16" descr="一張含有 文字, 監視器, 螢幕擷取畫面 的圖片&#10;&#10;自動產生的描述">
            <a:extLst>
              <a:ext uri="{FF2B5EF4-FFF2-40B4-BE49-F238E27FC236}">
                <a16:creationId xmlns:a16="http://schemas.microsoft.com/office/drawing/2014/main" id="{DA97B962-ADCE-4009-9AAD-E01DBF18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3200620"/>
            <a:ext cx="2741457" cy="3567197"/>
          </a:xfrm>
          <a:prstGeom prst="rect">
            <a:avLst/>
          </a:prstGeom>
        </p:spPr>
      </p:pic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5B16FCED-CA7D-46B2-9248-6199217D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51" y="3200620"/>
            <a:ext cx="4738089" cy="355069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EDCE6BC-0299-4049-98F3-F8DED5C0229C}"/>
              </a:ext>
            </a:extLst>
          </p:cNvPr>
          <p:cNvSpPr/>
          <p:nvPr/>
        </p:nvSpPr>
        <p:spPr>
          <a:xfrm>
            <a:off x="2156735" y="3217502"/>
            <a:ext cx="222481" cy="2114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8">
            <a:extLst>
              <a:ext uri="{FF2B5EF4-FFF2-40B4-BE49-F238E27FC236}">
                <a16:creationId xmlns:a16="http://schemas.microsoft.com/office/drawing/2014/main" id="{DA0C2289-15AF-42E3-BB01-1BA55C6A936F}"/>
              </a:ext>
            </a:extLst>
          </p:cNvPr>
          <p:cNvSpPr/>
          <p:nvPr/>
        </p:nvSpPr>
        <p:spPr>
          <a:xfrm>
            <a:off x="4854198" y="4756347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773B5CA-232B-4FAE-B5A0-ACEA01D1DD52}"/>
              </a:ext>
            </a:extLst>
          </p:cNvPr>
          <p:cNvSpPr/>
          <p:nvPr/>
        </p:nvSpPr>
        <p:spPr>
          <a:xfrm>
            <a:off x="2167093" y="6118281"/>
            <a:ext cx="1419485" cy="2114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5B6A8E5-2285-4B0A-83A6-E4E64BAD58BE}"/>
              </a:ext>
            </a:extLst>
          </p:cNvPr>
          <p:cNvSpPr/>
          <p:nvPr/>
        </p:nvSpPr>
        <p:spPr>
          <a:xfrm>
            <a:off x="5713751" y="3968319"/>
            <a:ext cx="1193076" cy="1775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A82229-C88C-4325-811E-17C8CCA48E54}"/>
              </a:ext>
            </a:extLst>
          </p:cNvPr>
          <p:cNvSpPr/>
          <p:nvPr/>
        </p:nvSpPr>
        <p:spPr>
          <a:xfrm>
            <a:off x="6906826" y="3611661"/>
            <a:ext cx="1269507" cy="1775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5383570-F211-408E-8DCA-4E43EFB68CC1}"/>
              </a:ext>
            </a:extLst>
          </p:cNvPr>
          <p:cNvSpPr/>
          <p:nvPr/>
        </p:nvSpPr>
        <p:spPr>
          <a:xfrm>
            <a:off x="8416031" y="3999219"/>
            <a:ext cx="1890943" cy="1775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48DC2C6-BDB3-4DDA-B583-8176688025CF}"/>
              </a:ext>
            </a:extLst>
          </p:cNvPr>
          <p:cNvSpPr/>
          <p:nvPr/>
        </p:nvSpPr>
        <p:spPr>
          <a:xfrm>
            <a:off x="10270287" y="3156703"/>
            <a:ext cx="248295" cy="1775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6A8006E-FCCF-447C-A9C9-7679F75178F8}"/>
              </a:ext>
            </a:extLst>
          </p:cNvPr>
          <p:cNvCxnSpPr>
            <a:stCxn id="29" idx="3"/>
            <a:endCxn id="30" idx="2"/>
          </p:cNvCxnSpPr>
          <p:nvPr/>
        </p:nvCxnSpPr>
        <p:spPr>
          <a:xfrm flipV="1">
            <a:off x="10306974" y="3334256"/>
            <a:ext cx="87461" cy="7537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77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C75754-0906-4961-A8BC-6E7B2EBAF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Install Unity dependency on VS 2017</a:t>
            </a:r>
          </a:p>
          <a:p>
            <a:pPr marL="633222" indent="-514350">
              <a:buAutoNum type="arabicPeriod"/>
            </a:pPr>
            <a:r>
              <a:rPr lang="en-US" altLang="zh-TW" sz="2800" dirty="0"/>
              <a:t>Download the VS installer on </a:t>
            </a:r>
            <a:r>
              <a:rPr lang="en-US" altLang="zh-TW" sz="2800" dirty="0">
                <a:hlinkClick r:id="rId2"/>
              </a:rPr>
              <a:t>MS-VS</a:t>
            </a:r>
            <a:r>
              <a:rPr lang="en-US" altLang="zh-TW" sz="2800" dirty="0"/>
              <a:t> and run it</a:t>
            </a:r>
          </a:p>
          <a:p>
            <a:pPr marL="633222" indent="-514350">
              <a:buAutoNum type="arabicPeriod"/>
            </a:pPr>
            <a:r>
              <a:rPr lang="en-US" altLang="zh-TW" sz="2800" dirty="0"/>
              <a:t>Modify VS 2017</a:t>
            </a:r>
          </a:p>
          <a:p>
            <a:pPr marL="633222" indent="-514350">
              <a:buAutoNum type="arabicPeriod"/>
            </a:pP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7D7BD7-F9CD-404B-807A-F3630612D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3440" y="3435067"/>
            <a:ext cx="8085120" cy="298348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773B5CA-232B-4FAE-B5A0-ACEA01D1DD52}"/>
              </a:ext>
            </a:extLst>
          </p:cNvPr>
          <p:cNvSpPr/>
          <p:nvPr/>
        </p:nvSpPr>
        <p:spPr>
          <a:xfrm>
            <a:off x="2053440" y="5328167"/>
            <a:ext cx="5616867" cy="10903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648AFE-DB94-4F4A-B0DE-7218059A0E51}"/>
              </a:ext>
            </a:extLst>
          </p:cNvPr>
          <p:cNvSpPr/>
          <p:nvPr/>
        </p:nvSpPr>
        <p:spPr>
          <a:xfrm>
            <a:off x="6809173" y="5480567"/>
            <a:ext cx="648070" cy="1833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618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C75754-0906-4961-A8BC-6E7B2EBAF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Install Unity dependency on VS 2017</a:t>
            </a:r>
          </a:p>
          <a:p>
            <a:pPr marL="633222" indent="-514350">
              <a:buFont typeface="+mj-lt"/>
              <a:buAutoNum type="arabicPeriod" startAt="3"/>
            </a:pPr>
            <a:r>
              <a:rPr lang="en-US" altLang="zh-TW" sz="2800" dirty="0"/>
              <a:t>Install the Visual Studio Tools for Unity</a:t>
            </a:r>
          </a:p>
          <a:p>
            <a:pPr marL="633222" indent="-514350">
              <a:buAutoNum type="arabicPeriod" startAt="3"/>
            </a:pP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7D7BD7-F9CD-404B-807A-F3630612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7170" y="2762709"/>
            <a:ext cx="7069183" cy="395544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773B5CA-232B-4FAE-B5A0-ACEA01D1DD52}"/>
              </a:ext>
            </a:extLst>
          </p:cNvPr>
          <p:cNvSpPr/>
          <p:nvPr/>
        </p:nvSpPr>
        <p:spPr>
          <a:xfrm>
            <a:off x="2666000" y="4011834"/>
            <a:ext cx="760782" cy="2849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648AFE-DB94-4F4A-B0DE-7218059A0E51}"/>
              </a:ext>
            </a:extLst>
          </p:cNvPr>
          <p:cNvSpPr/>
          <p:nvPr/>
        </p:nvSpPr>
        <p:spPr>
          <a:xfrm>
            <a:off x="5050317" y="4205099"/>
            <a:ext cx="2247128" cy="6421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8D22AC-5EBB-4D7F-84C2-748E8ED60D36}"/>
              </a:ext>
            </a:extLst>
          </p:cNvPr>
          <p:cNvSpPr/>
          <p:nvPr/>
        </p:nvSpPr>
        <p:spPr>
          <a:xfrm>
            <a:off x="7644077" y="4205098"/>
            <a:ext cx="1446657" cy="5089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6966FD-4F4F-464C-8C97-D71C53B887C8}"/>
              </a:ext>
            </a:extLst>
          </p:cNvPr>
          <p:cNvSpPr/>
          <p:nvPr/>
        </p:nvSpPr>
        <p:spPr>
          <a:xfrm>
            <a:off x="8977799" y="6267751"/>
            <a:ext cx="547942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87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7CF7000-13D7-42BB-BD97-9220BC16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New Script</a:t>
            </a:r>
          </a:p>
          <a:p>
            <a:pPr marL="633222" indent="-514350">
              <a:buAutoNum type="arabicPeriod"/>
            </a:pPr>
            <a:r>
              <a:rPr lang="en-US" altLang="zh-TW" sz="2800" dirty="0"/>
              <a:t>Test script editor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Before Class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8" name="圖片 17" descr="一張含有 文字, 室內, 螢幕擷取畫面 的圖片&#10;&#10;自動產生的描述">
            <a:extLst>
              <a:ext uri="{FF2B5EF4-FFF2-40B4-BE49-F238E27FC236}">
                <a16:creationId xmlns:a16="http://schemas.microsoft.com/office/drawing/2014/main" id="{0BC975D2-A4B8-4BF1-A29D-A11A48563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36" y="1539590"/>
            <a:ext cx="5417701" cy="521172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BF08B16-0B53-4116-9662-CC97FBBB35C5}"/>
              </a:ext>
            </a:extLst>
          </p:cNvPr>
          <p:cNvSpPr/>
          <p:nvPr/>
        </p:nvSpPr>
        <p:spPr>
          <a:xfrm>
            <a:off x="5994126" y="4562328"/>
            <a:ext cx="482264" cy="2330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1A99B8A-8C30-4B5A-91E1-68F94B37A69A}"/>
              </a:ext>
            </a:extLst>
          </p:cNvPr>
          <p:cNvSpPr/>
          <p:nvPr/>
        </p:nvSpPr>
        <p:spPr>
          <a:xfrm>
            <a:off x="6010736" y="4861792"/>
            <a:ext cx="551079" cy="2330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992D37-780E-4980-BBED-F47870D39B4C}"/>
              </a:ext>
            </a:extLst>
          </p:cNvPr>
          <p:cNvSpPr/>
          <p:nvPr/>
        </p:nvSpPr>
        <p:spPr>
          <a:xfrm>
            <a:off x="8308847" y="1775192"/>
            <a:ext cx="1639825" cy="1999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5C2134-07E4-4F6D-B0B0-E683F50199BD}"/>
              </a:ext>
            </a:extLst>
          </p:cNvPr>
          <p:cNvSpPr txBox="1"/>
          <p:nvPr/>
        </p:nvSpPr>
        <p:spPr>
          <a:xfrm>
            <a:off x="3520796" y="4192996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1.</a:t>
            </a:r>
            <a:r>
              <a:rPr lang="zh-TW" altLang="en-US" b="1" dirty="0">
                <a:solidFill>
                  <a:srgbClr val="00B050"/>
                </a:solidFill>
              </a:rPr>
              <a:t> </a:t>
            </a:r>
            <a:r>
              <a:rPr lang="en-US" altLang="zh-TW" b="1" dirty="0">
                <a:solidFill>
                  <a:srgbClr val="00B050"/>
                </a:solidFill>
              </a:rPr>
              <a:t>In “Project” window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A3A658C-13A9-4A63-A7C9-5F8CCD4B109B}"/>
              </a:ext>
            </a:extLst>
          </p:cNvPr>
          <p:cNvSpPr txBox="1"/>
          <p:nvPr/>
        </p:nvSpPr>
        <p:spPr>
          <a:xfrm>
            <a:off x="4006506" y="486179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2.</a:t>
            </a:r>
            <a:r>
              <a:rPr lang="zh-TW" altLang="en-US" b="1" dirty="0">
                <a:solidFill>
                  <a:srgbClr val="00B050"/>
                </a:solidFill>
              </a:rPr>
              <a:t> </a:t>
            </a:r>
            <a:r>
              <a:rPr lang="en-US" altLang="zh-TW" b="1" dirty="0">
                <a:solidFill>
                  <a:srgbClr val="00B050"/>
                </a:solidFill>
              </a:rPr>
              <a:t>Right click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03051C7-ADD3-4814-A445-70B7EE481B41}"/>
              </a:ext>
            </a:extLst>
          </p:cNvPr>
          <p:cNvSpPr txBox="1"/>
          <p:nvPr/>
        </p:nvSpPr>
        <p:spPr>
          <a:xfrm>
            <a:off x="9886358" y="2467971"/>
            <a:ext cx="169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3.</a:t>
            </a:r>
            <a:r>
              <a:rPr lang="zh-TW" altLang="en-US" b="1" dirty="0">
                <a:solidFill>
                  <a:srgbClr val="00B050"/>
                </a:solidFill>
              </a:rPr>
              <a:t> </a:t>
            </a:r>
            <a:r>
              <a:rPr lang="en-US" altLang="zh-TW" b="1" dirty="0">
                <a:solidFill>
                  <a:srgbClr val="00B050"/>
                </a:solidFill>
              </a:rPr>
              <a:t>Name “Test”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3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7CF7000-13D7-42BB-BD97-9220BC16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New Script</a:t>
            </a:r>
          </a:p>
          <a:p>
            <a:pPr marL="633222" indent="-514350">
              <a:buFont typeface="+mj-lt"/>
              <a:buAutoNum type="arabicPeriod" startAt="2"/>
            </a:pPr>
            <a:r>
              <a:rPr lang="en-US" altLang="zh-TW" sz="2800" dirty="0"/>
              <a:t>Open the “Test” script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Before Class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DEBD9D5-A35D-45B7-8C4E-7C8FF650B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12" y="1775192"/>
            <a:ext cx="1733792" cy="1086002"/>
          </a:xfrm>
          <a:prstGeom prst="rect">
            <a:avLst/>
          </a:prstGeom>
        </p:spPr>
      </p:pic>
      <p:pic>
        <p:nvPicPr>
          <p:cNvPr id="10" name="圖片 9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EA5FF145-3AB6-4831-9B37-E0F02256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18534"/>
            <a:ext cx="6025849" cy="2498802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68130BDE-DAF7-4B60-B1B9-7D3068B3D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927" y="3322107"/>
            <a:ext cx="4145753" cy="3091656"/>
          </a:xfrm>
          <a:prstGeom prst="rect">
            <a:avLst/>
          </a:prstGeom>
        </p:spPr>
      </p:pic>
      <p:sp>
        <p:nvSpPr>
          <p:cNvPr id="27" name="向右箭號 8">
            <a:extLst>
              <a:ext uri="{FF2B5EF4-FFF2-40B4-BE49-F238E27FC236}">
                <a16:creationId xmlns:a16="http://schemas.microsoft.com/office/drawing/2014/main" id="{044E1501-15EE-4041-BD60-A747AD370B7F}"/>
              </a:ext>
            </a:extLst>
          </p:cNvPr>
          <p:cNvSpPr/>
          <p:nvPr/>
        </p:nvSpPr>
        <p:spPr>
          <a:xfrm rot="8196963">
            <a:off x="5384743" y="2952770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8">
            <a:extLst>
              <a:ext uri="{FF2B5EF4-FFF2-40B4-BE49-F238E27FC236}">
                <a16:creationId xmlns:a16="http://schemas.microsoft.com/office/drawing/2014/main" id="{27562971-6140-44BA-AD33-32DE150D5926}"/>
              </a:ext>
            </a:extLst>
          </p:cNvPr>
          <p:cNvSpPr/>
          <p:nvPr/>
        </p:nvSpPr>
        <p:spPr>
          <a:xfrm>
            <a:off x="6796202" y="4640064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9ADA1C4-D142-4B76-BF63-CCDAF633D317}"/>
              </a:ext>
            </a:extLst>
          </p:cNvPr>
          <p:cNvSpPr/>
          <p:nvPr/>
        </p:nvSpPr>
        <p:spPr>
          <a:xfrm>
            <a:off x="6325712" y="2429231"/>
            <a:ext cx="1733792" cy="19855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D74D566-484E-43BE-AA4F-1E0D2DB59749}"/>
              </a:ext>
            </a:extLst>
          </p:cNvPr>
          <p:cNvSpPr txBox="1"/>
          <p:nvPr/>
        </p:nvSpPr>
        <p:spPr>
          <a:xfrm>
            <a:off x="8160768" y="2363984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Double click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98F21A4-F908-45DA-A25E-F5769E4E69EC}"/>
              </a:ext>
            </a:extLst>
          </p:cNvPr>
          <p:cNvSpPr/>
          <p:nvPr/>
        </p:nvSpPr>
        <p:spPr>
          <a:xfrm>
            <a:off x="4405498" y="3737499"/>
            <a:ext cx="352933" cy="1614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BD14EC0-D030-451A-B244-2D4C85B161DA}"/>
              </a:ext>
            </a:extLst>
          </p:cNvPr>
          <p:cNvSpPr/>
          <p:nvPr/>
        </p:nvSpPr>
        <p:spPr>
          <a:xfrm>
            <a:off x="4405498" y="5095805"/>
            <a:ext cx="2229951" cy="173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0CE60F3-1690-4DBE-82A1-80B3F13695B4}"/>
              </a:ext>
            </a:extLst>
          </p:cNvPr>
          <p:cNvSpPr/>
          <p:nvPr/>
        </p:nvSpPr>
        <p:spPr>
          <a:xfrm>
            <a:off x="7771928" y="3934481"/>
            <a:ext cx="1398706" cy="1581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419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7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248887-C757-43FB-99F9-F142FB918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Personal profile</a:t>
            </a:r>
          </a:p>
          <a:p>
            <a:r>
              <a:rPr lang="en-US" altLang="zh-TW" sz="2800" dirty="0"/>
              <a:t>Nick name</a:t>
            </a:r>
            <a:r>
              <a:rPr lang="zh-TW" altLang="en-US" sz="2800" dirty="0"/>
              <a:t>：</a:t>
            </a:r>
            <a:r>
              <a:rPr lang="en-US" altLang="zh-TW" sz="2800" dirty="0" err="1"/>
              <a:t>CaramelYo</a:t>
            </a:r>
            <a:r>
              <a:rPr lang="en-US" altLang="zh-TW" sz="2800" dirty="0"/>
              <a:t> (Yo)</a:t>
            </a:r>
          </a:p>
          <a:p>
            <a:r>
              <a:rPr lang="en-US" altLang="zh-TW" sz="2800" dirty="0"/>
              <a:t>Domain</a:t>
            </a:r>
            <a:r>
              <a:rPr lang="zh-TW" altLang="en-US" sz="2800" dirty="0"/>
              <a:t>：</a:t>
            </a:r>
            <a:r>
              <a:rPr lang="en-US" altLang="zh-TW" sz="2800" dirty="0"/>
              <a:t>Computer Graphics (CG)</a:t>
            </a:r>
          </a:p>
          <a:p>
            <a:r>
              <a:rPr lang="en-US" altLang="zh-TW" sz="2800" dirty="0"/>
              <a:t>Skills</a:t>
            </a:r>
            <a:r>
              <a:rPr lang="zh-TW" altLang="en-US" sz="2800" dirty="0"/>
              <a:t>：</a:t>
            </a:r>
            <a:r>
              <a:rPr lang="en-US" altLang="zh-TW" sz="2800" dirty="0"/>
              <a:t>C#</a:t>
            </a:r>
            <a:r>
              <a:rPr lang="zh-TW" altLang="en-US" sz="2800" dirty="0"/>
              <a:t>、</a:t>
            </a:r>
            <a:r>
              <a:rPr lang="en-US" altLang="zh-TW" sz="2800" dirty="0"/>
              <a:t>C++</a:t>
            </a:r>
          </a:p>
          <a:p>
            <a:r>
              <a:rPr lang="en-US" altLang="zh-TW" sz="2800" dirty="0"/>
              <a:t>Age</a:t>
            </a:r>
            <a:r>
              <a:rPr lang="zh-TW" altLang="en-US" sz="2800" dirty="0"/>
              <a:t>：</a:t>
            </a:r>
            <a:r>
              <a:rPr lang="en-US" altLang="zh-TW" sz="2800" dirty="0"/>
              <a:t>18</a:t>
            </a:r>
          </a:p>
          <a:p>
            <a:r>
              <a:rPr lang="en-US" altLang="zh-TW" sz="2800" dirty="0"/>
              <a:t>Objective</a:t>
            </a:r>
            <a:r>
              <a:rPr lang="zh-TW" altLang="en-US" sz="2800" dirty="0"/>
              <a:t>：</a:t>
            </a:r>
            <a:r>
              <a:rPr lang="en-US" altLang="zh-TW" sz="2800" dirty="0"/>
              <a:t>enter CSIE in NCKU</a:t>
            </a:r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7BE9A5-4D7F-43BE-A4DA-EFA1D6246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1" y="3882768"/>
            <a:ext cx="2518033" cy="251803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17897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18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57" y="2489811"/>
            <a:ext cx="7792180" cy="391098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248887-C757-43FB-99F9-F142FB918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Object-oriented (example in Head First Design Patterns)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29277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59" y="1808359"/>
            <a:ext cx="6586881" cy="458467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611E18-5692-4645-A71A-09202F027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endParaRPr lang="en-US" altLang="zh-TW" b="1" dirty="0">
              <a:ln/>
              <a:solidFill>
                <a:schemeClr val="accent3"/>
              </a:solidFill>
            </a:endParaRP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664230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3709"/>
            <a:ext cx="5051587" cy="3826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13" y="2736915"/>
            <a:ext cx="5414561" cy="35132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54247A-6B1E-40F7-96DA-756EB589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endParaRPr lang="en-US" altLang="zh-TW" b="1" dirty="0">
              <a:ln/>
              <a:solidFill>
                <a:schemeClr val="accent3"/>
              </a:solidFill>
            </a:endParaRP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211014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535296"/>
            <a:ext cx="9286875" cy="51054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CD3E8F-3D81-4253-90F9-B275880F9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endParaRPr lang="en-US" altLang="zh-TW" b="1" dirty="0">
              <a:ln/>
              <a:solidFill>
                <a:schemeClr val="accent3"/>
              </a:solidFill>
            </a:endParaRP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041866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558872"/>
              </p:ext>
            </p:extLst>
          </p:nvPr>
        </p:nvGraphicFramePr>
        <p:xfrm>
          <a:off x="2679842" y="3023044"/>
          <a:ext cx="1681908" cy="12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Mallard</a:t>
                      </a:r>
                      <a:r>
                        <a:rPr lang="en-US" baseline="0" dirty="0"/>
                        <a:t> Duck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Transform</a:t>
                      </a:r>
                    </a:p>
                    <a:p>
                      <a:r>
                        <a:rPr lang="en-US" dirty="0"/>
                        <a:t>Renderer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0817852"/>
              </p:ext>
            </p:extLst>
          </p:nvPr>
        </p:nvGraphicFramePr>
        <p:xfrm>
          <a:off x="5002565" y="3023044"/>
          <a:ext cx="1681908" cy="12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Redhead Duck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Transform</a:t>
                      </a:r>
                    </a:p>
                    <a:p>
                      <a:r>
                        <a:rPr lang="en-US" dirty="0"/>
                        <a:t>Renderer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185757"/>
              </p:ext>
            </p:extLst>
          </p:nvPr>
        </p:nvGraphicFramePr>
        <p:xfrm>
          <a:off x="7192608" y="3023044"/>
          <a:ext cx="1681908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Rubber Duck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Transform</a:t>
                      </a:r>
                    </a:p>
                    <a:p>
                      <a:r>
                        <a:rPr lang="en-US" dirty="0"/>
                        <a:t>Renderer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2283D3D6-8414-4729-880B-9C30F8707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57" y="2524996"/>
            <a:ext cx="6479277" cy="35665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26626-3576-4C97-AC45-CEDB19522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Component-oriented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1324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9D4C5B-5AFB-41B6-BA08-6147A30F4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Unity V.S. Unreal engine</a:t>
            </a:r>
          </a:p>
          <a:p>
            <a:r>
              <a:rPr lang="en-US" altLang="zh-TW" sz="2800" dirty="0"/>
              <a:t>In my opinion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3B51E9EB-DEEA-412B-A941-AE73D4739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39341"/>
              </p:ext>
            </p:extLst>
          </p:nvPr>
        </p:nvGraphicFramePr>
        <p:xfrm>
          <a:off x="2032000" y="3081126"/>
          <a:ext cx="8127999" cy="28651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54745">
                  <a:extLst>
                    <a:ext uri="{9D8B030D-6E8A-4147-A177-3AD203B41FA5}">
                      <a16:colId xmlns:a16="http://schemas.microsoft.com/office/drawing/2014/main" val="962648355"/>
                    </a:ext>
                  </a:extLst>
                </a:gridCol>
                <a:gridCol w="2663921">
                  <a:extLst>
                    <a:ext uri="{9D8B030D-6E8A-4147-A177-3AD203B41FA5}">
                      <a16:colId xmlns:a16="http://schemas.microsoft.com/office/drawing/2014/main" val="9401189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51053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Unity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Unreal engine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1973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Learning curve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Easy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Hard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7531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UI / X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Good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Normal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402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Development cycle</a:t>
                      </a:r>
                    </a:p>
                    <a:p>
                      <a:pPr algn="ctr"/>
                      <a:r>
                        <a:rPr lang="en-US" altLang="zh-TW" dirty="0"/>
                        <a:t>(for most case)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Fast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Slow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508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Cost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Low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High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9190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Cross-platform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Many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Normal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01228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Language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C# / JavaScript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C++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1822410"/>
                  </a:ext>
                </a:extLst>
              </a:tr>
            </a:tbl>
          </a:graphicData>
        </a:graphic>
      </p:graphicFrame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0C06D21-EF43-46A6-A225-C52267006D3D}"/>
              </a:ext>
            </a:extLst>
          </p:cNvPr>
          <p:cNvSpPr/>
          <p:nvPr/>
        </p:nvSpPr>
        <p:spPr>
          <a:xfrm>
            <a:off x="4864963" y="5655076"/>
            <a:ext cx="2441359" cy="204186"/>
          </a:xfrm>
          <a:prstGeom prst="roundRect">
            <a:avLst/>
          </a:prstGeom>
          <a:solidFill>
            <a:srgbClr val="9BDCEB"/>
          </a:solidFill>
          <a:ln>
            <a:solidFill>
              <a:srgbClr val="9BDC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D075B05-5D28-481D-904B-452E44AFFA61}"/>
              </a:ext>
            </a:extLst>
          </p:cNvPr>
          <p:cNvSpPr/>
          <p:nvPr/>
        </p:nvSpPr>
        <p:spPr>
          <a:xfrm>
            <a:off x="7673265" y="5664750"/>
            <a:ext cx="2441359" cy="204186"/>
          </a:xfrm>
          <a:prstGeom prst="roundRect">
            <a:avLst/>
          </a:prstGeom>
          <a:solidFill>
            <a:srgbClr val="9BDCEB"/>
          </a:solidFill>
          <a:ln>
            <a:solidFill>
              <a:srgbClr val="9BDC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469EDF6-E595-4BB7-BFE4-318A981EE4F2}"/>
              </a:ext>
            </a:extLst>
          </p:cNvPr>
          <p:cNvSpPr/>
          <p:nvPr/>
        </p:nvSpPr>
        <p:spPr>
          <a:xfrm>
            <a:off x="2240132" y="5683243"/>
            <a:ext cx="2441359" cy="204186"/>
          </a:xfrm>
          <a:prstGeom prst="roundRect">
            <a:avLst/>
          </a:prstGeom>
          <a:solidFill>
            <a:srgbClr val="9BDCEB"/>
          </a:solidFill>
          <a:ln>
            <a:solidFill>
              <a:srgbClr val="9BDC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 descr="一張含有 文字, 植物, 美工圖案 的圖片&#10;&#10;自動產生的描述">
            <a:extLst>
              <a:ext uri="{FF2B5EF4-FFF2-40B4-BE49-F238E27FC236}">
                <a16:creationId xmlns:a16="http://schemas.microsoft.com/office/drawing/2014/main" id="{0080FF85-EC07-4CE2-A426-E50C28B31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12" y="1305017"/>
            <a:ext cx="2123983" cy="21239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6DBD9A-FE2E-4D06-916F-D8E639E3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349" r="60561" b="19208"/>
          <a:stretch/>
        </p:blipFill>
        <p:spPr>
          <a:xfrm>
            <a:off x="6825215" y="3065590"/>
            <a:ext cx="367393" cy="36869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10AC57-6F54-44FF-82B4-E3F0CC79BC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69"/>
          <a:stretch/>
        </p:blipFill>
        <p:spPr>
          <a:xfrm>
            <a:off x="9631621" y="3065590"/>
            <a:ext cx="483003" cy="36869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7049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9D4C5B-5AFB-41B6-BA08-6147A30F4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Unity V.S. Unreal engine</a:t>
            </a:r>
          </a:p>
          <a:p>
            <a:r>
              <a:rPr lang="en-US" altLang="zh-TW" sz="2800" dirty="0"/>
              <a:t>For more details, please reference to </a:t>
            </a:r>
            <a:r>
              <a:rPr lang="en-US" altLang="zh-TW" sz="2800" dirty="0">
                <a:hlinkClick r:id="rId2"/>
              </a:rPr>
              <a:t>this web </a:t>
            </a:r>
            <a:r>
              <a:rPr lang="en-US" altLang="zh-TW" sz="2800" dirty="0"/>
              <a:t>and </a:t>
            </a:r>
            <a:r>
              <a:rPr lang="en-US" altLang="zh-TW" sz="2800" dirty="0">
                <a:hlinkClick r:id="rId3"/>
              </a:rPr>
              <a:t>this video</a:t>
            </a:r>
            <a:endParaRPr lang="en-US" altLang="zh-TW" sz="2800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08278D2C-FD92-4BA2-930F-776760197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55" y="2849732"/>
            <a:ext cx="3248889" cy="40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2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E1380B-A83E-4680-9033-9E033C4D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Unity</a:t>
            </a:r>
          </a:p>
          <a:p>
            <a:r>
              <a:rPr lang="zh-TW" altLang="en-US" sz="2800" dirty="0">
                <a:hlinkClick r:id="rId2"/>
              </a:rPr>
              <a:t>炎姬</a:t>
            </a:r>
            <a:endParaRPr lang="en-US" altLang="zh-TW" sz="2800" dirty="0"/>
          </a:p>
          <a:p>
            <a:r>
              <a:rPr lang="en-US" altLang="zh-TW" sz="2400" dirty="0"/>
              <a:t>《</a:t>
            </a:r>
            <a:r>
              <a:rPr lang="zh-TW" altLang="en-US" sz="2400" dirty="0"/>
              <a:t>炎姬</a:t>
            </a:r>
            <a:r>
              <a:rPr lang="en-US" altLang="zh-TW" sz="2400" dirty="0"/>
              <a:t>》</a:t>
            </a:r>
            <a:r>
              <a:rPr lang="zh-TW" altLang="en-US" sz="2400" dirty="0"/>
              <a:t>是由學生「小牛奶」一人以 </a:t>
            </a:r>
            <a:r>
              <a:rPr lang="en-US" altLang="zh-TW" sz="2400" dirty="0"/>
              <a:t>Unity 3D </a:t>
            </a:r>
            <a:r>
              <a:rPr lang="zh-TW" altLang="en-US" sz="2400" dirty="0"/>
              <a:t>引擎製作的第三人稱動作角色扮演遊戲</a:t>
            </a:r>
            <a:endParaRPr lang="en-US" altLang="zh-TW" sz="2400" dirty="0"/>
          </a:p>
        </p:txBody>
      </p:sp>
      <p:pic>
        <p:nvPicPr>
          <p:cNvPr id="15" name="圖片 14" descr="一張含有 文字, 節肢動物 的圖片&#10;&#10;自動產生的描述">
            <a:extLst>
              <a:ext uri="{FF2B5EF4-FFF2-40B4-BE49-F238E27FC236}">
                <a16:creationId xmlns:a16="http://schemas.microsoft.com/office/drawing/2014/main" id="{0BE8F447-671B-4697-AA6A-599DE482A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37" y="3338681"/>
            <a:ext cx="8102954" cy="341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70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E1380B-A83E-4680-9033-9E033C4D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Unity</a:t>
            </a:r>
          </a:p>
          <a:p>
            <a:r>
              <a:rPr lang="zh-TW" altLang="en-US" sz="2800" dirty="0">
                <a:hlinkClick r:id="rId2"/>
              </a:rPr>
              <a:t>統神端火鍋</a:t>
            </a:r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6" name="圖片 5" descr="一張含有 文字, 個人, 室內, 正在準備 的圖片&#10;&#10;自動產生的描述">
            <a:extLst>
              <a:ext uri="{FF2B5EF4-FFF2-40B4-BE49-F238E27FC236}">
                <a16:creationId xmlns:a16="http://schemas.microsoft.com/office/drawing/2014/main" id="{E96FD4CE-3484-47BB-A25C-BAB9B548C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4649"/>
            <a:ext cx="5454530" cy="49431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823DF4-F2E3-40B0-A96D-DB4CE1956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0" y="3515558"/>
            <a:ext cx="5216658" cy="32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46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What will we do ?</a:t>
            </a:r>
          </a:p>
          <a:p>
            <a:r>
              <a:rPr lang="en-US" altLang="zh-TW" dirty="0" err="1"/>
              <a:t>TempleRun</a:t>
            </a:r>
            <a:r>
              <a:rPr lang="zh-TW" altLang="en-US" dirty="0"/>
              <a:t>！</a:t>
            </a:r>
            <a:endParaRPr lang="en-US" altLang="zh-TW" dirty="0"/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圖片 6" descr="一張含有 樹, 建築物, 數個 的圖片&#10;&#10;自動產生的描述">
            <a:extLst>
              <a:ext uri="{FF2B5EF4-FFF2-40B4-BE49-F238E27FC236}">
                <a16:creationId xmlns:a16="http://schemas.microsoft.com/office/drawing/2014/main" id="{4ACB7B20-54AD-403D-8BD5-B6614D718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14" y="2875108"/>
            <a:ext cx="6920372" cy="38927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24BABE3-1DE6-43CB-BD26-34F65EAE7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27" y="1617849"/>
            <a:ext cx="1257259" cy="12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0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Recommendation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pPr marL="633222" indent="-514350">
              <a:buFont typeface="+mj-lt"/>
              <a:buAutoNum type="arabicPeriod"/>
            </a:pPr>
            <a:r>
              <a:rPr lang="en-US" altLang="zh-TW" sz="2800" dirty="0"/>
              <a:t>Use your own laptop (notebook) in this course (with unity 2020.3.21f1)</a:t>
            </a:r>
          </a:p>
          <a:p>
            <a:pPr marL="633222" indent="-514350">
              <a:buFont typeface="+mj-lt"/>
              <a:buAutoNum type="arabicPeriod"/>
            </a:pPr>
            <a:r>
              <a:rPr lang="en-US" altLang="zh-TW" sz="2800" dirty="0"/>
              <a:t>Sit closer to lectern as possible as you can</a:t>
            </a:r>
          </a:p>
          <a:p>
            <a:pPr marL="633222" indent="-514350">
              <a:buAutoNum type="arabicPeriod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圖片 11" descr="一張含有 文字, 室內, 牆, 電視 的圖片&#10;&#10;自動產生的描述">
            <a:extLst>
              <a:ext uri="{FF2B5EF4-FFF2-40B4-BE49-F238E27FC236}">
                <a16:creationId xmlns:a16="http://schemas.microsoft.com/office/drawing/2014/main" id="{67CDAA50-E1D1-43ED-8E1D-A9D850402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91" y="3311970"/>
            <a:ext cx="6006818" cy="33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71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6099" y="2191389"/>
            <a:ext cx="7961435" cy="43373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11C7CE-4DA4-47D7-A942-EB5FCF1F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Interface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79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4694779"/>
            <a:ext cx="10058400" cy="1967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5CBFCD-0FFF-45E4-B5F7-BDF8B217D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Project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7BB009-F905-409B-A6F2-5903389120A0}"/>
              </a:ext>
            </a:extLst>
          </p:cNvPr>
          <p:cNvSpPr/>
          <p:nvPr/>
        </p:nvSpPr>
        <p:spPr>
          <a:xfrm>
            <a:off x="9555072" y="4940255"/>
            <a:ext cx="1570128" cy="1999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8F115E-BB10-4FBC-9926-3949A54C46AF}"/>
              </a:ext>
            </a:extLst>
          </p:cNvPr>
          <p:cNvSpPr/>
          <p:nvPr/>
        </p:nvSpPr>
        <p:spPr>
          <a:xfrm>
            <a:off x="1066799" y="4811700"/>
            <a:ext cx="1738545" cy="18468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8874280-9E78-49FC-B36E-6FC7D38AB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2466222"/>
            <a:ext cx="10058400" cy="192555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169EAD7-22CC-4358-A5DC-66877833C5A0}"/>
              </a:ext>
            </a:extLst>
          </p:cNvPr>
          <p:cNvSpPr/>
          <p:nvPr/>
        </p:nvSpPr>
        <p:spPr>
          <a:xfrm>
            <a:off x="9555072" y="2562519"/>
            <a:ext cx="1570128" cy="1999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525B13-B77C-4DE0-AAE8-38A88289932D}"/>
              </a:ext>
            </a:extLst>
          </p:cNvPr>
          <p:cNvSpPr/>
          <p:nvPr/>
        </p:nvSpPr>
        <p:spPr>
          <a:xfrm>
            <a:off x="2805344" y="4928176"/>
            <a:ext cx="941033" cy="1546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31F179-A0F3-4E71-A79E-DF576A9FE42F}"/>
              </a:ext>
            </a:extLst>
          </p:cNvPr>
          <p:cNvSpPr/>
          <p:nvPr/>
        </p:nvSpPr>
        <p:spPr>
          <a:xfrm>
            <a:off x="9166248" y="6471582"/>
            <a:ext cx="554801" cy="1746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981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1" b="-101"/>
          <a:stretch/>
        </p:blipFill>
        <p:spPr>
          <a:xfrm>
            <a:off x="3846775" y="2938509"/>
            <a:ext cx="4813507" cy="3462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249EB7-86E8-40F2-8A92-D07B9447E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Project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ED8AFF-640F-4C85-A7B2-7EB6A749E497}"/>
              </a:ext>
            </a:extLst>
          </p:cNvPr>
          <p:cNvSpPr/>
          <p:nvPr/>
        </p:nvSpPr>
        <p:spPr>
          <a:xfrm>
            <a:off x="3846775" y="5203383"/>
            <a:ext cx="4813507" cy="8334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612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8601" y="3593398"/>
            <a:ext cx="5534797" cy="1464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237822-AD83-487F-ABD1-EF0A81B5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Directory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6F3197-3262-4426-B191-F03DF3B6BEBE}"/>
              </a:ext>
            </a:extLst>
          </p:cNvPr>
          <p:cNvSpPr/>
          <p:nvPr/>
        </p:nvSpPr>
        <p:spPr>
          <a:xfrm>
            <a:off x="3328602" y="3846183"/>
            <a:ext cx="2388618" cy="5748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622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3827296"/>
            <a:ext cx="11308080" cy="2554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8A0647-CF3F-4BB0-997E-9548F9580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Console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EEC11-C5B9-4006-BCB9-6EAEBDBDC698}"/>
              </a:ext>
            </a:extLst>
          </p:cNvPr>
          <p:cNvSpPr/>
          <p:nvPr/>
        </p:nvSpPr>
        <p:spPr>
          <a:xfrm>
            <a:off x="609600" y="4181078"/>
            <a:ext cx="1325732" cy="1512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A144E7-CFC1-479B-808B-755BC3202D60}"/>
              </a:ext>
            </a:extLst>
          </p:cNvPr>
          <p:cNvSpPr/>
          <p:nvPr/>
        </p:nvSpPr>
        <p:spPr>
          <a:xfrm>
            <a:off x="1019452" y="4022455"/>
            <a:ext cx="525263" cy="15862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AB75B65-52A5-4E26-A8B3-54954802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675" y="2271997"/>
            <a:ext cx="3620005" cy="137179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5981B6E-BE91-4F65-BEA7-392C14CA9C0D}"/>
              </a:ext>
            </a:extLst>
          </p:cNvPr>
          <p:cNvSpPr/>
          <p:nvPr/>
        </p:nvSpPr>
        <p:spPr>
          <a:xfrm>
            <a:off x="9257930" y="2823099"/>
            <a:ext cx="2659750" cy="2752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AB48291-4B20-4867-BD8B-EC84D2F83374}"/>
              </a:ext>
            </a:extLst>
          </p:cNvPr>
          <p:cNvSpPr txBox="1"/>
          <p:nvPr/>
        </p:nvSpPr>
        <p:spPr>
          <a:xfrm>
            <a:off x="5449955" y="480634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Basic message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B2FF75A-C421-4895-80AC-D15637D5E411}"/>
              </a:ext>
            </a:extLst>
          </p:cNvPr>
          <p:cNvSpPr txBox="1"/>
          <p:nvPr/>
        </p:nvSpPr>
        <p:spPr>
          <a:xfrm>
            <a:off x="5262403" y="583867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Detailed message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85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BFB45A-D30C-44EE-8B51-792B9A3B9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Hierarchy &amp; Scene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3" name="圖片 12" descr="一張含有 文字, 電子用品, 螢幕擷取畫面 的圖片&#10;&#10;自動產生的描述">
            <a:extLst>
              <a:ext uri="{FF2B5EF4-FFF2-40B4-BE49-F238E27FC236}">
                <a16:creationId xmlns:a16="http://schemas.microsoft.com/office/drawing/2014/main" id="{6D3B385A-3014-4DD3-B61D-E54FF0B3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89" y="2398228"/>
            <a:ext cx="9637032" cy="435309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B8A4F11-8B19-4860-BF93-B71D475CC785}"/>
              </a:ext>
            </a:extLst>
          </p:cNvPr>
          <p:cNvSpPr/>
          <p:nvPr/>
        </p:nvSpPr>
        <p:spPr>
          <a:xfrm>
            <a:off x="8857155" y="2505854"/>
            <a:ext cx="562053" cy="2373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48D1DD-335C-42D2-9B93-5775F6E4DAA0}"/>
              </a:ext>
            </a:extLst>
          </p:cNvPr>
          <p:cNvSpPr/>
          <p:nvPr/>
        </p:nvSpPr>
        <p:spPr>
          <a:xfrm>
            <a:off x="1436902" y="2624526"/>
            <a:ext cx="1190888" cy="4471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8068B6-0B05-4D60-9E30-6D2122A83EBD}"/>
              </a:ext>
            </a:extLst>
          </p:cNvPr>
          <p:cNvSpPr/>
          <p:nvPr/>
        </p:nvSpPr>
        <p:spPr>
          <a:xfrm>
            <a:off x="7457442" y="4694503"/>
            <a:ext cx="328275" cy="3125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CF8823-C9CB-4D59-A0C3-451757A8EA55}"/>
              </a:ext>
            </a:extLst>
          </p:cNvPr>
          <p:cNvSpPr/>
          <p:nvPr/>
        </p:nvSpPr>
        <p:spPr>
          <a:xfrm>
            <a:off x="8239368" y="5007006"/>
            <a:ext cx="328275" cy="3125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34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046" y="1998899"/>
            <a:ext cx="3635432" cy="4859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13" name="直線單箭頭接點 12"/>
          <p:cNvCxnSpPr>
            <a:cxnSpLocks/>
            <a:stCxn id="29" idx="2"/>
            <a:endCxn id="20" idx="3"/>
          </p:cNvCxnSpPr>
          <p:nvPr/>
        </p:nvCxnSpPr>
        <p:spPr>
          <a:xfrm flipH="1">
            <a:off x="7236381" y="3421964"/>
            <a:ext cx="962530" cy="35492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0DC6A96C-6010-494C-A6EF-FFBBAF9C7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09"/>
          <a:stretch/>
        </p:blipFill>
        <p:spPr>
          <a:xfrm>
            <a:off x="626730" y="2631304"/>
            <a:ext cx="4690364" cy="385743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579557B-02DA-45D7-B774-CD4139B36CEA}"/>
              </a:ext>
            </a:extLst>
          </p:cNvPr>
          <p:cNvSpPr/>
          <p:nvPr/>
        </p:nvSpPr>
        <p:spPr>
          <a:xfrm>
            <a:off x="992145" y="3167737"/>
            <a:ext cx="4316994" cy="201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ED71D20-CF46-41AB-A1AD-C8C972E0F65D}"/>
              </a:ext>
            </a:extLst>
          </p:cNvPr>
          <p:cNvSpPr txBox="1"/>
          <p:nvPr/>
        </p:nvSpPr>
        <p:spPr>
          <a:xfrm>
            <a:off x="5719619" y="3592225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Enable or not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2116FCC-7035-4AC0-8EC2-AB8BF9E9EA2C}"/>
              </a:ext>
            </a:extLst>
          </p:cNvPr>
          <p:cNvSpPr txBox="1"/>
          <p:nvPr/>
        </p:nvSpPr>
        <p:spPr>
          <a:xfrm>
            <a:off x="5719619" y="2667080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Component 1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1E3AB67-BE73-4467-8305-E4E1ADA5A0C3}"/>
              </a:ext>
            </a:extLst>
          </p:cNvPr>
          <p:cNvSpPr txBox="1"/>
          <p:nvPr/>
        </p:nvSpPr>
        <p:spPr>
          <a:xfrm>
            <a:off x="5719619" y="446929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Component 2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85B1E44-151D-4FEF-A9B9-E9C99F11762E}"/>
              </a:ext>
            </a:extLst>
          </p:cNvPr>
          <p:cNvSpPr/>
          <p:nvPr/>
        </p:nvSpPr>
        <p:spPr>
          <a:xfrm>
            <a:off x="7853046" y="2165293"/>
            <a:ext cx="3635432" cy="2056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A0647C1-E9A3-437B-A932-08EA9596A5AC}"/>
              </a:ext>
            </a:extLst>
          </p:cNvPr>
          <p:cNvSpPr/>
          <p:nvPr/>
        </p:nvSpPr>
        <p:spPr>
          <a:xfrm>
            <a:off x="7853046" y="2513193"/>
            <a:ext cx="3635432" cy="6850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E7E795-C28D-4C01-866F-33A2243612CF}"/>
              </a:ext>
            </a:extLst>
          </p:cNvPr>
          <p:cNvSpPr/>
          <p:nvPr/>
        </p:nvSpPr>
        <p:spPr>
          <a:xfrm>
            <a:off x="7861001" y="3223323"/>
            <a:ext cx="3635432" cy="31774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32DCDE8-17AE-4352-B2AA-63CB80B8E991}"/>
              </a:ext>
            </a:extLst>
          </p:cNvPr>
          <p:cNvSpPr/>
          <p:nvPr/>
        </p:nvSpPr>
        <p:spPr>
          <a:xfrm>
            <a:off x="8091751" y="3223324"/>
            <a:ext cx="214319" cy="1986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>
            <a:cxnSpLocks/>
            <a:stCxn id="19" idx="0"/>
            <a:endCxn id="24" idx="1"/>
          </p:cNvCxnSpPr>
          <p:nvPr/>
        </p:nvCxnSpPr>
        <p:spPr>
          <a:xfrm flipV="1">
            <a:off x="3150642" y="2268131"/>
            <a:ext cx="4702404" cy="899606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EB3157D-2B81-45A2-9905-86B7CEB7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Components(Normal Mode)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24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BFB45A-D30C-44EE-8B51-792B9A3B9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Game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D3B385A-3014-4DD3-B61D-E54FF0B3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7389" y="2415339"/>
            <a:ext cx="9637032" cy="431886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B8A4F11-8B19-4860-BF93-B71D475CC785}"/>
              </a:ext>
            </a:extLst>
          </p:cNvPr>
          <p:cNvSpPr/>
          <p:nvPr/>
        </p:nvSpPr>
        <p:spPr>
          <a:xfrm>
            <a:off x="4427198" y="2515346"/>
            <a:ext cx="562053" cy="2373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48D1DD-335C-42D2-9B93-5775F6E4DAA0}"/>
              </a:ext>
            </a:extLst>
          </p:cNvPr>
          <p:cNvSpPr/>
          <p:nvPr/>
        </p:nvSpPr>
        <p:spPr>
          <a:xfrm>
            <a:off x="1436902" y="2805345"/>
            <a:ext cx="1190888" cy="1597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8068B6-0B05-4D60-9E30-6D2122A83EBD}"/>
              </a:ext>
            </a:extLst>
          </p:cNvPr>
          <p:cNvSpPr/>
          <p:nvPr/>
        </p:nvSpPr>
        <p:spPr>
          <a:xfrm>
            <a:off x="8833481" y="2508813"/>
            <a:ext cx="825424" cy="2438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665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885" y="2817053"/>
            <a:ext cx="4904229" cy="3240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9CA7F4-7A6D-4A2A-9135-10285253EF3C}"/>
              </a:ext>
            </a:extLst>
          </p:cNvPr>
          <p:cNvSpPr/>
          <p:nvPr/>
        </p:nvSpPr>
        <p:spPr>
          <a:xfrm>
            <a:off x="7350711" y="2817053"/>
            <a:ext cx="1197403" cy="2812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C11447-71A4-4C92-9030-CF60C61B9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Layout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70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4908" y="2243914"/>
            <a:ext cx="4456186" cy="403764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FC7D69-9CA7-46E7-82B8-3AA39BF7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Add cube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15C794-8C90-4B6F-AF6C-612A01CD9817}"/>
              </a:ext>
            </a:extLst>
          </p:cNvPr>
          <p:cNvSpPr/>
          <p:nvPr/>
        </p:nvSpPr>
        <p:spPr>
          <a:xfrm>
            <a:off x="9507986" y="3116062"/>
            <a:ext cx="1589102" cy="2219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338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Download Unity</a:t>
            </a:r>
          </a:p>
          <a:p>
            <a:pPr marL="633222" indent="-514350">
              <a:buFont typeface="+mj-lt"/>
              <a:buAutoNum type="arabicPeriod"/>
            </a:pPr>
            <a:r>
              <a:rPr lang="en-US" altLang="zh-TW" sz="2800" dirty="0"/>
              <a:t>Download</a:t>
            </a:r>
            <a:r>
              <a:rPr lang="zh-TW" altLang="en-US" sz="2800" dirty="0"/>
              <a:t> </a:t>
            </a:r>
            <a:r>
              <a:rPr lang="en-US" altLang="zh-TW" sz="2800" dirty="0"/>
              <a:t>the </a:t>
            </a:r>
            <a:r>
              <a:rPr lang="en-US" altLang="zh-TW" sz="2800" b="1" dirty="0">
                <a:solidFill>
                  <a:srgbClr val="0070C0"/>
                </a:solidFill>
              </a:rPr>
              <a:t>Unity Hub</a:t>
            </a:r>
            <a:r>
              <a:rPr lang="en-US" altLang="zh-TW" sz="2800" b="1" dirty="0"/>
              <a:t> </a:t>
            </a:r>
            <a:r>
              <a:rPr lang="en-US" altLang="zh-TW" sz="2800" dirty="0"/>
              <a:t>and install it</a:t>
            </a:r>
            <a:r>
              <a:rPr lang="zh-TW" altLang="en-US" sz="2800" dirty="0"/>
              <a:t>：</a:t>
            </a:r>
            <a:r>
              <a:rPr lang="en-US" altLang="zh-TW" sz="1600" dirty="0">
                <a:hlinkClick r:id="rId2"/>
              </a:rPr>
              <a:t>https://unity.com/download#how-get-started</a:t>
            </a:r>
            <a:endParaRPr lang="en-US" altLang="zh-TW" dirty="0"/>
          </a:p>
          <a:p>
            <a:pPr marL="633222" indent="-514350">
              <a:buAutoNum type="arabicPeriod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7CD6064-1311-4357-A712-7D8739617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1" y="2848636"/>
            <a:ext cx="5273781" cy="38539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0A1F5B1-CB41-47C1-BD12-39662406BEE8}"/>
              </a:ext>
            </a:extLst>
          </p:cNvPr>
          <p:cNvSpPr/>
          <p:nvPr/>
        </p:nvSpPr>
        <p:spPr>
          <a:xfrm>
            <a:off x="935780" y="6400801"/>
            <a:ext cx="908960" cy="3017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F910ED5D-C342-4431-8B95-8DF266EB1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82" y="3159724"/>
            <a:ext cx="5436489" cy="33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96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2695053"/>
            <a:ext cx="10058400" cy="349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968255-5448-4504-AFE6-B3CAABD4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Add cube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A82875-DCA1-4C9E-8F26-69623BA2D779}"/>
              </a:ext>
            </a:extLst>
          </p:cNvPr>
          <p:cNvSpPr/>
          <p:nvPr/>
        </p:nvSpPr>
        <p:spPr>
          <a:xfrm>
            <a:off x="1296141" y="3402366"/>
            <a:ext cx="2148395" cy="2729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732580-AA1C-41C0-8ACA-F728CA50D7F2}"/>
              </a:ext>
            </a:extLst>
          </p:cNvPr>
          <p:cNvSpPr/>
          <p:nvPr/>
        </p:nvSpPr>
        <p:spPr>
          <a:xfrm>
            <a:off x="3435658" y="2879793"/>
            <a:ext cx="612559" cy="2096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1E0C38-73B2-4DBF-AF6D-FB954CABC319}"/>
              </a:ext>
            </a:extLst>
          </p:cNvPr>
          <p:cNvSpPr/>
          <p:nvPr/>
        </p:nvSpPr>
        <p:spPr>
          <a:xfrm>
            <a:off x="6411157" y="4468426"/>
            <a:ext cx="1711911" cy="14884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4B1B02B-A377-459B-AE13-D8CE84B6294C}"/>
              </a:ext>
            </a:extLst>
          </p:cNvPr>
          <p:cNvSpPr/>
          <p:nvPr/>
        </p:nvSpPr>
        <p:spPr>
          <a:xfrm>
            <a:off x="1066800" y="2689392"/>
            <a:ext cx="1676400" cy="2096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209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 Behavior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73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400" y="1775192"/>
            <a:ext cx="5550083" cy="4992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Behavior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4C295D9-61D3-4F3F-BD17-2D95D0466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New Script Component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794B5D8-71C7-4AB8-8048-D2CE5BCE5827}"/>
              </a:ext>
            </a:extLst>
          </p:cNvPr>
          <p:cNvSpPr txBox="1"/>
          <p:nvPr/>
        </p:nvSpPr>
        <p:spPr>
          <a:xfrm>
            <a:off x="7265516" y="2021757"/>
            <a:ext cx="232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2. Choose “C# Script”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E6D51D-A698-4284-BD64-37A4200B3712}"/>
              </a:ext>
            </a:extLst>
          </p:cNvPr>
          <p:cNvSpPr txBox="1"/>
          <p:nvPr/>
        </p:nvSpPr>
        <p:spPr>
          <a:xfrm>
            <a:off x="2700595" y="5389964"/>
            <a:ext cx="291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3. Name “</a:t>
            </a:r>
            <a:r>
              <a:rPr lang="en-US" altLang="zh-TW" b="1" dirty="0" err="1">
                <a:solidFill>
                  <a:srgbClr val="00B050"/>
                </a:solidFill>
              </a:rPr>
              <a:t>VikingController</a:t>
            </a:r>
            <a:r>
              <a:rPr lang="en-US" altLang="zh-TW" b="1" dirty="0">
                <a:solidFill>
                  <a:srgbClr val="00B050"/>
                </a:solidFill>
              </a:rPr>
              <a:t>”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0809B8B-B2BC-432F-850E-DB9C50AEBDF3}"/>
              </a:ext>
            </a:extLst>
          </p:cNvPr>
          <p:cNvSpPr txBox="1"/>
          <p:nvPr/>
        </p:nvSpPr>
        <p:spPr>
          <a:xfrm>
            <a:off x="8256003" y="619783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1. Right click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67AF194-2BD4-412E-90AA-A8EC70B90B28}"/>
              </a:ext>
            </a:extLst>
          </p:cNvPr>
          <p:cNvSpPr/>
          <p:nvPr/>
        </p:nvSpPr>
        <p:spPr>
          <a:xfrm>
            <a:off x="5852400" y="5813429"/>
            <a:ext cx="939017" cy="1434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3C41B93-CD8F-4B77-B75B-3A13D75DC173}"/>
              </a:ext>
            </a:extLst>
          </p:cNvPr>
          <p:cNvSpPr/>
          <p:nvPr/>
        </p:nvSpPr>
        <p:spPr>
          <a:xfrm>
            <a:off x="6791415" y="5015917"/>
            <a:ext cx="923279" cy="177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2B2F314-920B-4059-B114-99D4275E5D26}"/>
              </a:ext>
            </a:extLst>
          </p:cNvPr>
          <p:cNvSpPr/>
          <p:nvPr/>
        </p:nvSpPr>
        <p:spPr>
          <a:xfrm>
            <a:off x="9700629" y="2113224"/>
            <a:ext cx="1636156" cy="15945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801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8086" y="2569864"/>
            <a:ext cx="9335827" cy="40108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Behavior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53</a:t>
            </a:fld>
            <a:endParaRPr lang="en-US"/>
          </a:p>
        </p:txBody>
      </p:sp>
      <p:cxnSp>
        <p:nvCxnSpPr>
          <p:cNvPr id="16" name="直線單箭頭接點 15"/>
          <p:cNvCxnSpPr>
            <a:cxnSpLocks/>
            <a:stCxn id="15" idx="3"/>
            <a:endCxn id="18" idx="1"/>
          </p:cNvCxnSpPr>
          <p:nvPr/>
        </p:nvCxnSpPr>
        <p:spPr>
          <a:xfrm flipV="1">
            <a:off x="2974020" y="5843984"/>
            <a:ext cx="5296207" cy="40502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C94A16-44CB-4E3A-9025-66F9B0AD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New Script Component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84FE0D-773B-4EA4-9DE2-53F64E129379}"/>
              </a:ext>
            </a:extLst>
          </p:cNvPr>
          <p:cNvSpPr txBox="1"/>
          <p:nvPr/>
        </p:nvSpPr>
        <p:spPr>
          <a:xfrm>
            <a:off x="5298495" y="603146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Drag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FBCB12-B1CF-4473-8CCF-007F19695374}"/>
              </a:ext>
            </a:extLst>
          </p:cNvPr>
          <p:cNvSpPr/>
          <p:nvPr/>
        </p:nvSpPr>
        <p:spPr>
          <a:xfrm>
            <a:off x="2184850" y="5917344"/>
            <a:ext cx="789170" cy="66332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017A73-E834-4CC8-A46F-1AF6D3CC57E0}"/>
              </a:ext>
            </a:extLst>
          </p:cNvPr>
          <p:cNvSpPr/>
          <p:nvPr/>
        </p:nvSpPr>
        <p:spPr>
          <a:xfrm>
            <a:off x="8270227" y="5140171"/>
            <a:ext cx="2493686" cy="14076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506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0960EE-8BE5-496A-9967-F9892F032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New Component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0204" y="1705708"/>
            <a:ext cx="2747235" cy="5045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Behavior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469F83-FB4E-488E-9603-32B7AD5806A6}"/>
              </a:ext>
            </a:extLst>
          </p:cNvPr>
          <p:cNvSpPr txBox="1"/>
          <p:nvPr/>
        </p:nvSpPr>
        <p:spPr>
          <a:xfrm>
            <a:off x="1044684" y="2874061"/>
            <a:ext cx="297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1. Select target game object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262242-355E-4E37-BFEA-C7B5413C6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8" y="3351126"/>
            <a:ext cx="3219899" cy="202910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BEB0D55-E9D0-4158-A038-E2E4B358D874}"/>
              </a:ext>
            </a:extLst>
          </p:cNvPr>
          <p:cNvSpPr/>
          <p:nvPr/>
        </p:nvSpPr>
        <p:spPr>
          <a:xfrm>
            <a:off x="922867" y="4150142"/>
            <a:ext cx="3219899" cy="2354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0B5DD3B-A3CC-495E-A4E0-270329FFAB4D}"/>
              </a:ext>
            </a:extLst>
          </p:cNvPr>
          <p:cNvSpPr txBox="1"/>
          <p:nvPr/>
        </p:nvSpPr>
        <p:spPr>
          <a:xfrm>
            <a:off x="3961304" y="5994584"/>
            <a:ext cx="36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2. Choose the component you want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F5C6A27-E784-4EC5-AEB5-C92C2EDBE083}"/>
              </a:ext>
            </a:extLst>
          </p:cNvPr>
          <p:cNvSpPr/>
          <p:nvPr/>
        </p:nvSpPr>
        <p:spPr>
          <a:xfrm>
            <a:off x="8431248" y="4666526"/>
            <a:ext cx="1289801" cy="20847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BF1F9EF-1695-45AF-A391-299FB99D2322}"/>
              </a:ext>
            </a:extLst>
          </p:cNvPr>
          <p:cNvSpPr/>
          <p:nvPr/>
        </p:nvSpPr>
        <p:spPr>
          <a:xfrm>
            <a:off x="8431248" y="5143415"/>
            <a:ext cx="1289801" cy="174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2F321F2-53BB-4245-AEC6-DFCBF13615DF}"/>
              </a:ext>
            </a:extLst>
          </p:cNvPr>
          <p:cNvSpPr/>
          <p:nvPr/>
        </p:nvSpPr>
        <p:spPr>
          <a:xfrm>
            <a:off x="8431247" y="4792663"/>
            <a:ext cx="1289801" cy="174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559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8086" y="2421241"/>
            <a:ext cx="9335827" cy="430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Behavior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4918AC-3703-470E-85A2-9585FE659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New Script Component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2990B6-6BD9-4E84-AC56-E51D82BC797E}"/>
              </a:ext>
            </a:extLst>
          </p:cNvPr>
          <p:cNvSpPr txBox="1"/>
          <p:nvPr/>
        </p:nvSpPr>
        <p:spPr>
          <a:xfrm>
            <a:off x="2409601" y="6261353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Double click to edit it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8D9CC2-CF77-4B78-8D3D-62C06FFAC108}"/>
              </a:ext>
            </a:extLst>
          </p:cNvPr>
          <p:cNvSpPr/>
          <p:nvPr/>
        </p:nvSpPr>
        <p:spPr>
          <a:xfrm>
            <a:off x="1716089" y="6162745"/>
            <a:ext cx="618738" cy="5665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8E660F-469F-4F17-95A4-DFC4C6A13DD6}"/>
              </a:ext>
            </a:extLst>
          </p:cNvPr>
          <p:cNvSpPr/>
          <p:nvPr/>
        </p:nvSpPr>
        <p:spPr>
          <a:xfrm>
            <a:off x="9143999" y="5237825"/>
            <a:ext cx="1619913" cy="1864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066B0CA-6C03-42C8-A640-633041A24CEF}"/>
              </a:ext>
            </a:extLst>
          </p:cNvPr>
          <p:cNvSpPr txBox="1"/>
          <p:nvPr/>
        </p:nvSpPr>
        <p:spPr>
          <a:xfrm>
            <a:off x="8564744" y="5931063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Double click to edit it</a:t>
            </a:r>
          </a:p>
        </p:txBody>
      </p:sp>
    </p:spTree>
    <p:extLst>
      <p:ext uri="{BB962C8B-B14F-4D97-AF65-F5344CB8AC3E}">
        <p14:creationId xmlns:p14="http://schemas.microsoft.com/office/powerpoint/2010/main" val="2437187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4853" y="2163779"/>
            <a:ext cx="4609507" cy="423702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9EC456-23AB-4DAB-A8F4-3FCEF5BB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Work!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572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1361" y="2163779"/>
            <a:ext cx="4609507" cy="4237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929952-C626-4E5E-82EF-A15E5FA13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 err="1">
                <a:ln/>
                <a:solidFill>
                  <a:schemeClr val="accent3"/>
                </a:solidFill>
              </a:rPr>
              <a:t>MonoBehaviour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r>
              <a:rPr lang="en-US" altLang="zh-TW" sz="2800" dirty="0"/>
              <a:t>Turn a script into a component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4E0B3B-B9D1-468B-81E8-426768386031}"/>
              </a:ext>
            </a:extLst>
          </p:cNvPr>
          <p:cNvSpPr/>
          <p:nvPr/>
        </p:nvSpPr>
        <p:spPr>
          <a:xfrm>
            <a:off x="10027830" y="4260098"/>
            <a:ext cx="1069257" cy="2586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926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217" y="2237776"/>
            <a:ext cx="4474204" cy="406745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422C7-907F-4CA3-818F-B1DFEC497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 err="1">
                <a:ln/>
                <a:solidFill>
                  <a:schemeClr val="accent3"/>
                </a:solidFill>
              </a:rPr>
              <a:t>MonoBehaviour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r>
              <a:rPr lang="en-US" altLang="zh-TW" sz="2800" dirty="0"/>
              <a:t>Awake</a:t>
            </a:r>
          </a:p>
          <a:p>
            <a:endParaRPr lang="en-US" altLang="zh-TW" sz="2800" dirty="0"/>
          </a:p>
          <a:p>
            <a:r>
              <a:rPr lang="en-US" altLang="zh-TW" sz="2800" dirty="0"/>
              <a:t>Start</a:t>
            </a:r>
          </a:p>
          <a:p>
            <a:endParaRPr lang="en-US" altLang="zh-TW" sz="2800" dirty="0"/>
          </a:p>
          <a:p>
            <a:r>
              <a:rPr lang="en-US" altLang="zh-TW" sz="2800" dirty="0"/>
              <a:t>Update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135072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C3F5C6-742F-436B-B502-7930F16E7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 lnSpcReduction="1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 err="1">
                <a:ln/>
                <a:solidFill>
                  <a:schemeClr val="accent3"/>
                </a:solidFill>
              </a:rPr>
              <a:t>MonoBehaviour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r>
              <a:rPr lang="en-US" altLang="zh-TW" sz="2800" dirty="0"/>
              <a:t>Awake</a:t>
            </a:r>
          </a:p>
          <a:p>
            <a:pPr lvl="1"/>
            <a:r>
              <a:rPr lang="en-US" altLang="zh-TW" sz="2400" dirty="0"/>
              <a:t>Run even the component is not enabled</a:t>
            </a:r>
          </a:p>
          <a:p>
            <a:endParaRPr lang="en-US" altLang="zh-TW" sz="2800" dirty="0"/>
          </a:p>
          <a:p>
            <a:r>
              <a:rPr lang="en-US" altLang="zh-TW" sz="2800" dirty="0"/>
              <a:t>Start</a:t>
            </a:r>
          </a:p>
          <a:p>
            <a:pPr lvl="1"/>
            <a:r>
              <a:rPr lang="en-US" altLang="zh-TW" sz="2400" dirty="0"/>
              <a:t>After Awake(), </a:t>
            </a:r>
            <a:r>
              <a:rPr lang="en-US" altLang="zh-TW" sz="2400" b="1" dirty="0">
                <a:solidFill>
                  <a:srgbClr val="0070C0"/>
                </a:solidFill>
              </a:rPr>
              <a:t>once script component is enabled</a:t>
            </a:r>
            <a:r>
              <a:rPr lang="en-US" altLang="zh-TW" sz="2400" dirty="0"/>
              <a:t>, before the first Update()</a:t>
            </a:r>
          </a:p>
          <a:p>
            <a:pPr lvl="1"/>
            <a:r>
              <a:rPr lang="en-US" altLang="zh-TW" sz="2400" b="1" dirty="0">
                <a:solidFill>
                  <a:srgbClr val="0070C0"/>
                </a:solidFill>
              </a:rPr>
              <a:t>Only called once in  the lifetime</a:t>
            </a:r>
          </a:p>
          <a:p>
            <a:endParaRPr lang="en-US" altLang="zh-TW" sz="2800" dirty="0"/>
          </a:p>
          <a:p>
            <a:r>
              <a:rPr lang="en-US" altLang="zh-TW" sz="2800" dirty="0"/>
              <a:t>Update</a:t>
            </a:r>
          </a:p>
          <a:p>
            <a:pPr lvl="1"/>
            <a:r>
              <a:rPr lang="en-US" altLang="zh-TW" sz="2400" dirty="0"/>
              <a:t>Called </a:t>
            </a:r>
            <a:r>
              <a:rPr lang="en-US" altLang="zh-TW" sz="2400" b="1" dirty="0">
                <a:solidFill>
                  <a:srgbClr val="0070C0"/>
                </a:solidFill>
              </a:rPr>
              <a:t>once per frame </a:t>
            </a:r>
            <a:r>
              <a:rPr lang="en-US" altLang="zh-TW" sz="2400" dirty="0"/>
              <a:t>(usually need to use </a:t>
            </a:r>
            <a:r>
              <a:rPr lang="en-US" altLang="zh-TW" sz="2400" dirty="0" err="1"/>
              <a:t>Time.deltaTime</a:t>
            </a:r>
            <a:r>
              <a:rPr lang="en-US" altLang="zh-TW" sz="2400" dirty="0"/>
              <a:t>)</a:t>
            </a:r>
          </a:p>
          <a:p>
            <a:pPr lvl="1"/>
            <a:r>
              <a:rPr lang="en-US" altLang="zh-TW" sz="2400" dirty="0"/>
              <a:t>EX</a:t>
            </a:r>
            <a:r>
              <a:rPr lang="zh-TW" altLang="en-US" sz="2400" dirty="0"/>
              <a:t>：</a:t>
            </a:r>
            <a:r>
              <a:rPr lang="en-US" altLang="zh-TW" sz="2400" dirty="0"/>
              <a:t>Receiving Input, update object transform, simple timers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13806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Download Unity</a:t>
            </a:r>
          </a:p>
          <a:p>
            <a:pPr marL="633222" indent="-514350">
              <a:buFont typeface="+mj-lt"/>
              <a:buAutoNum type="arabicPeriod" startAt="2"/>
            </a:pPr>
            <a:r>
              <a:rPr lang="en-US" dirty="0"/>
              <a:t>Click “install” and “new”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13" y="2859602"/>
            <a:ext cx="6296174" cy="38429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555897E-F70C-433F-95E5-BCC16A2F3A11}"/>
              </a:ext>
            </a:extLst>
          </p:cNvPr>
          <p:cNvSpPr/>
          <p:nvPr/>
        </p:nvSpPr>
        <p:spPr>
          <a:xfrm>
            <a:off x="2947913" y="4523715"/>
            <a:ext cx="887240" cy="3678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556004-EC4A-4B8B-B44D-DC66E37D79AA}"/>
              </a:ext>
            </a:extLst>
          </p:cNvPr>
          <p:cNvSpPr/>
          <p:nvPr/>
        </p:nvSpPr>
        <p:spPr>
          <a:xfrm>
            <a:off x="8231606" y="3566406"/>
            <a:ext cx="903515" cy="4107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095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422C7-907F-4CA3-818F-B1DFEC497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 err="1">
                <a:ln/>
                <a:solidFill>
                  <a:schemeClr val="accent3"/>
                </a:solidFill>
              </a:rPr>
              <a:t>MonoBehaviour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r>
              <a:rPr lang="en-US" altLang="zh-TW" sz="2800" dirty="0"/>
              <a:t>Awake</a:t>
            </a:r>
          </a:p>
          <a:p>
            <a:endParaRPr lang="en-US" altLang="zh-TW" sz="2800" dirty="0"/>
          </a:p>
          <a:p>
            <a:r>
              <a:rPr lang="en-US" altLang="zh-TW" sz="2800" dirty="0"/>
              <a:t>Start</a:t>
            </a:r>
          </a:p>
          <a:p>
            <a:endParaRPr lang="en-US" altLang="zh-TW" sz="2800" dirty="0"/>
          </a:p>
          <a:p>
            <a:r>
              <a:rPr lang="en-US" altLang="zh-TW" sz="2800" dirty="0"/>
              <a:t>Update</a:t>
            </a:r>
          </a:p>
          <a:p>
            <a:endParaRPr lang="en-US" altLang="zh-TW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7D776F-932A-40FF-9255-54951AAF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7" y="5078028"/>
            <a:ext cx="10845553" cy="1536132"/>
          </a:xfrm>
          <a:prstGeom prst="rect">
            <a:avLst/>
          </a:prstGeom>
        </p:spPr>
      </p:pic>
      <p:pic>
        <p:nvPicPr>
          <p:cNvPr id="9" name="圖片 8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87EA183E-C6AC-450D-B8A4-A22FAC07F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8" y="1775192"/>
            <a:ext cx="4830917" cy="29636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CEB85F2-A4DB-4C65-82A1-2D9560E08EBD}"/>
              </a:ext>
            </a:extLst>
          </p:cNvPr>
          <p:cNvSpPr/>
          <p:nvPr/>
        </p:nvSpPr>
        <p:spPr>
          <a:xfrm>
            <a:off x="8363496" y="1747395"/>
            <a:ext cx="318865" cy="2589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D5A47A-5C40-436B-A871-820A85383851}"/>
              </a:ext>
            </a:extLst>
          </p:cNvPr>
          <p:cNvSpPr/>
          <p:nvPr/>
        </p:nvSpPr>
        <p:spPr>
          <a:xfrm>
            <a:off x="1653457" y="5070629"/>
            <a:ext cx="770147" cy="1938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C824ED-E888-4AE7-940D-D459FFCBC229}"/>
              </a:ext>
            </a:extLst>
          </p:cNvPr>
          <p:cNvSpPr/>
          <p:nvPr/>
        </p:nvSpPr>
        <p:spPr>
          <a:xfrm>
            <a:off x="1072127" y="5652265"/>
            <a:ext cx="10845553" cy="9618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843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AF1DCC-F52F-4FF5-B7D0-5C2EA5E3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TW" sz="2800" dirty="0"/>
              <a:t>Show some messages when Awake, Start and Update are triggered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540228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Execution for event functions</a:t>
            </a:r>
          </a:p>
          <a:p>
            <a:r>
              <a:rPr lang="en-US" dirty="0"/>
              <a:t>For more details, please reference </a:t>
            </a:r>
            <a:r>
              <a:rPr lang="en-US" dirty="0">
                <a:hlinkClick r:id="rId3"/>
              </a:rPr>
              <a:t>this</a:t>
            </a: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4E6A834-B785-49F7-BA99-F564833E1294}"/>
              </a:ext>
            </a:extLst>
          </p:cNvPr>
          <p:cNvGrpSpPr/>
          <p:nvPr/>
        </p:nvGrpSpPr>
        <p:grpSpPr>
          <a:xfrm>
            <a:off x="274320" y="2388092"/>
            <a:ext cx="11623041" cy="4551279"/>
            <a:chOff x="274320" y="2388092"/>
            <a:chExt cx="11623041" cy="4551279"/>
          </a:xfrm>
        </p:grpSpPr>
        <p:graphicFrame>
          <p:nvGraphicFramePr>
            <p:cNvPr id="6" name="資料庫圖表 5">
              <a:extLst>
                <a:ext uri="{FF2B5EF4-FFF2-40B4-BE49-F238E27FC236}">
                  <a16:creationId xmlns:a16="http://schemas.microsoft.com/office/drawing/2014/main" id="{0FCCA4A9-4A9B-4D60-99C9-07B7CF90D58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9897738"/>
                </p:ext>
              </p:extLst>
            </p:nvPr>
          </p:nvGraphicFramePr>
          <p:xfrm>
            <a:off x="274320" y="2388092"/>
            <a:ext cx="11623041" cy="45512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6BA2E8A-5066-443D-AE44-56B589156065}"/>
                </a:ext>
              </a:extLst>
            </p:cNvPr>
            <p:cNvSpPr/>
            <p:nvPr/>
          </p:nvSpPr>
          <p:spPr>
            <a:xfrm>
              <a:off x="8204664" y="5257803"/>
              <a:ext cx="1418731" cy="52156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Per frame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箭號: 圓形 8">
              <a:extLst>
                <a:ext uri="{FF2B5EF4-FFF2-40B4-BE49-F238E27FC236}">
                  <a16:creationId xmlns:a16="http://schemas.microsoft.com/office/drawing/2014/main" id="{C8B0B0E4-CD9B-4E4D-B898-403568EBC143}"/>
                </a:ext>
              </a:extLst>
            </p:cNvPr>
            <p:cNvSpPr/>
            <p:nvPr/>
          </p:nvSpPr>
          <p:spPr>
            <a:xfrm rot="3988782" flipH="1">
              <a:off x="9003028" y="4484097"/>
              <a:ext cx="949910" cy="923278"/>
            </a:xfrm>
            <a:prstGeom prst="circularArrow">
              <a:avLst/>
            </a:prstGeom>
            <a:solidFill>
              <a:srgbClr val="C3DDE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12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362FE7-41B8-42F3-ABA7-77E1282F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GetComponent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971" y="2977422"/>
            <a:ext cx="4438063" cy="31101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1804" y="2208478"/>
            <a:ext cx="4845697" cy="4542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EFC03A-6803-4E7C-8AB5-E5251BBD6057}"/>
              </a:ext>
            </a:extLst>
          </p:cNvPr>
          <p:cNvSpPr/>
          <p:nvPr/>
        </p:nvSpPr>
        <p:spPr>
          <a:xfrm>
            <a:off x="7084982" y="5247487"/>
            <a:ext cx="3461689" cy="307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A8FB603-D971-4970-9FC6-FB1503155A39}"/>
              </a:ext>
            </a:extLst>
          </p:cNvPr>
          <p:cNvCxnSpPr>
            <a:cxnSpLocks/>
            <a:stCxn id="16" idx="1"/>
            <a:endCxn id="21" idx="3"/>
          </p:cNvCxnSpPr>
          <p:nvPr/>
        </p:nvCxnSpPr>
        <p:spPr>
          <a:xfrm flipH="1" flipV="1">
            <a:off x="2823100" y="3966220"/>
            <a:ext cx="4261882" cy="1434820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3AC8CBA-456D-4B58-889E-2429A7D55342}"/>
              </a:ext>
            </a:extLst>
          </p:cNvPr>
          <p:cNvCxnSpPr>
            <a:cxnSpLocks/>
          </p:cNvCxnSpPr>
          <p:nvPr/>
        </p:nvCxnSpPr>
        <p:spPr>
          <a:xfrm flipH="1">
            <a:off x="2521258" y="3710866"/>
            <a:ext cx="7217546" cy="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7A55E37-B156-4D97-BAD7-70EB6A78AE3B}"/>
              </a:ext>
            </a:extLst>
          </p:cNvPr>
          <p:cNvSpPr/>
          <p:nvPr/>
        </p:nvSpPr>
        <p:spPr>
          <a:xfrm>
            <a:off x="1179884" y="3866467"/>
            <a:ext cx="1643216" cy="1995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3A66D06-7DD7-419B-9F4B-B2777A0F6A98}"/>
              </a:ext>
            </a:extLst>
          </p:cNvPr>
          <p:cNvCxnSpPr>
            <a:cxnSpLocks/>
          </p:cNvCxnSpPr>
          <p:nvPr/>
        </p:nvCxnSpPr>
        <p:spPr>
          <a:xfrm flipH="1">
            <a:off x="2685294" y="3697611"/>
            <a:ext cx="7151164" cy="832149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A25583E-4C26-4D3D-B4C6-CBD310005C2B}"/>
              </a:ext>
            </a:extLst>
          </p:cNvPr>
          <p:cNvCxnSpPr>
            <a:cxnSpLocks/>
          </p:cNvCxnSpPr>
          <p:nvPr/>
        </p:nvCxnSpPr>
        <p:spPr>
          <a:xfrm flipH="1">
            <a:off x="2685294" y="3697611"/>
            <a:ext cx="7315200" cy="1249254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43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852A22-3A41-4DF8-8E56-76E0B980C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GetComponent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Change its position to (1, 1, 1) when starting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484" y="3777707"/>
            <a:ext cx="5673916" cy="224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920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BEAC3A-BB02-4229-A941-DD60DCDB1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Special components</a:t>
            </a:r>
          </a:p>
          <a:p>
            <a:r>
              <a:rPr lang="en-US" dirty="0"/>
              <a:t>Transform and </a:t>
            </a:r>
            <a:r>
              <a:rPr lang="en-US" dirty="0" err="1"/>
              <a:t>gameobject</a:t>
            </a:r>
            <a:r>
              <a:rPr lang="en-US" dirty="0"/>
              <a:t> can be accessed  without using “</a:t>
            </a:r>
            <a:r>
              <a:rPr lang="en-US" dirty="0" err="1"/>
              <a:t>GetComponent</a:t>
            </a:r>
            <a:r>
              <a:rPr lang="en-US" dirty="0"/>
              <a:t>”</a:t>
            </a:r>
          </a:p>
          <a:p>
            <a:r>
              <a:rPr lang="en-US" dirty="0"/>
              <a:t>Usually we use “transform” rather than “</a:t>
            </a:r>
            <a:r>
              <a:rPr lang="en-US" dirty="0" err="1"/>
              <a:t>gameObject</a:t>
            </a:r>
            <a:r>
              <a:rPr lang="en-US" dirty="0"/>
              <a:t>”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0235" y="3979157"/>
            <a:ext cx="2757608" cy="27721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9924" y="3979157"/>
            <a:ext cx="2856165" cy="27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85A757-040F-49A0-8CE2-A47EDDE7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Add a public and private member in the script component</a:t>
            </a: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751" y="2400299"/>
            <a:ext cx="3904365" cy="43510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498" y="3792786"/>
            <a:ext cx="4598470" cy="1566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3F179B-C80E-480D-AEE6-FA9BFDA843C9}"/>
              </a:ext>
            </a:extLst>
          </p:cNvPr>
          <p:cNvSpPr/>
          <p:nvPr/>
        </p:nvSpPr>
        <p:spPr>
          <a:xfrm>
            <a:off x="6985561" y="4268701"/>
            <a:ext cx="3241516" cy="3388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4CB8289-A102-498F-BFD6-0DB7809084B1}"/>
              </a:ext>
            </a:extLst>
          </p:cNvPr>
          <p:cNvSpPr/>
          <p:nvPr/>
        </p:nvSpPr>
        <p:spPr>
          <a:xfrm>
            <a:off x="1744751" y="5666590"/>
            <a:ext cx="3904365" cy="1660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27AD468-B4C8-44B5-B08C-E92A298B9BD6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5649116" y="4438106"/>
            <a:ext cx="1336445" cy="1311504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950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0480" y="2894843"/>
            <a:ext cx="6711039" cy="3040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659AAC-6573-4F17-8B85-8D2A74D1C5C5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>
                <a:ln/>
                <a:solidFill>
                  <a:schemeClr val="accent3"/>
                </a:solidFill>
              </a:rPr>
              <a:t>Add a public and private member in the script component</a:t>
            </a:r>
          </a:p>
          <a:p>
            <a:endParaRPr lang="en-US"/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74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0E930F-99CA-4D35-AD53-6F7F9A82A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Add a public and private member in the script component</a:t>
            </a: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348" y="2646725"/>
            <a:ext cx="3373402" cy="38581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8098" y="3930904"/>
            <a:ext cx="3715268" cy="1253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BBEFE3-9FFF-4528-9FB5-4562B0AA6D17}"/>
              </a:ext>
            </a:extLst>
          </p:cNvPr>
          <p:cNvSpPr/>
          <p:nvPr/>
        </p:nvSpPr>
        <p:spPr>
          <a:xfrm>
            <a:off x="7393933" y="4897217"/>
            <a:ext cx="3241516" cy="2867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A0126F-473A-4EF9-A73A-B435245C8AD9}"/>
              </a:ext>
            </a:extLst>
          </p:cNvPr>
          <p:cNvSpPr/>
          <p:nvPr/>
        </p:nvSpPr>
        <p:spPr>
          <a:xfrm>
            <a:off x="1901347" y="5575177"/>
            <a:ext cx="3373401" cy="1864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D975B8E-50F6-4867-9282-23633ABC12F3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5274748" y="5040600"/>
            <a:ext cx="2119185" cy="627793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23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E841FD-C679-4BA3-BD29-E3EDEEEAB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Key event</a:t>
            </a: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2870" y="1934353"/>
            <a:ext cx="6225722" cy="465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Download Unity</a:t>
            </a:r>
          </a:p>
          <a:p>
            <a:pPr marL="633222" indent="-514350">
              <a:buFont typeface="+mj-lt"/>
              <a:buAutoNum type="arabicPeriod" startAt="3"/>
            </a:pPr>
            <a:r>
              <a:rPr lang="en-US" dirty="0"/>
              <a:t>Choose the “Unity 2020.3.21f1 (LTS)”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(long term support)</a:t>
            </a:r>
          </a:p>
          <a:p>
            <a:pPr marL="633222" indent="-514350">
              <a:buFont typeface="Wingdings 2"/>
              <a:buAutoNum type="arabicPeriod" startAt="3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4437" y="2859602"/>
            <a:ext cx="6283125" cy="38429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9556004-EC4A-4B8B-B44D-DC66E37D79AA}"/>
              </a:ext>
            </a:extLst>
          </p:cNvPr>
          <p:cNvSpPr/>
          <p:nvPr/>
        </p:nvSpPr>
        <p:spPr>
          <a:xfrm>
            <a:off x="4066499" y="4477378"/>
            <a:ext cx="1366635" cy="4586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FFFAE3-F378-46D7-8BDA-A6701C8A29C6}"/>
              </a:ext>
            </a:extLst>
          </p:cNvPr>
          <p:cNvSpPr/>
          <p:nvPr/>
        </p:nvSpPr>
        <p:spPr>
          <a:xfrm>
            <a:off x="7512514" y="5969626"/>
            <a:ext cx="646065" cy="3335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8960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E5EB56-B5A2-407D-9A95-F8BF7B15D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TW" sz="2800" dirty="0"/>
              <a:t>Make your character(like cube) move by key event !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860846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B9581E-E837-46E3-9F8A-E3FFCFB5D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Components (Debug Mode)</a:t>
            </a: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A2C48C6C-7EA7-4908-A518-E0DCD42DC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14" y="1791690"/>
            <a:ext cx="3771146" cy="49761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5AAF69-1AAC-465A-A250-34679B554F2C}"/>
              </a:ext>
            </a:extLst>
          </p:cNvPr>
          <p:cNvSpPr/>
          <p:nvPr/>
        </p:nvSpPr>
        <p:spPr>
          <a:xfrm>
            <a:off x="9036302" y="2296060"/>
            <a:ext cx="2004758" cy="2251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FFEB83-D262-4897-8A01-B5A786162B3A}"/>
              </a:ext>
            </a:extLst>
          </p:cNvPr>
          <p:cNvSpPr/>
          <p:nvPr/>
        </p:nvSpPr>
        <p:spPr>
          <a:xfrm>
            <a:off x="10864421" y="1774755"/>
            <a:ext cx="183014" cy="2251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317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Behavior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3330A9-ADCC-4835-840B-A0D86FC0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localPosition</a:t>
            </a:r>
            <a:r>
              <a:rPr lang="en-US" b="1" dirty="0">
                <a:ln/>
                <a:solidFill>
                  <a:schemeClr val="accent3"/>
                </a:solidFill>
              </a:rPr>
              <a:t> V.S. position</a:t>
            </a:r>
          </a:p>
          <a:p>
            <a:r>
              <a:rPr lang="en-US" dirty="0"/>
              <a:t>Local V.S. global</a:t>
            </a:r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5B82E28-9BFE-416F-A27A-A0801759A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075" y="3671868"/>
            <a:ext cx="4829849" cy="160042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E7B707-287C-416F-8582-B0BCF2D2F4C6}"/>
              </a:ext>
            </a:extLst>
          </p:cNvPr>
          <p:cNvSpPr txBox="1"/>
          <p:nvPr/>
        </p:nvSpPr>
        <p:spPr>
          <a:xfrm>
            <a:off x="5109116" y="4287413"/>
            <a:ext cx="15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50"/>
                </a:solidFill>
              </a:rPr>
              <a:t>localPosition</a:t>
            </a:r>
            <a:r>
              <a:rPr lang="zh-TW" altLang="en-US" b="1" dirty="0">
                <a:solidFill>
                  <a:srgbClr val="00B050"/>
                </a:solidFill>
              </a:rPr>
              <a:t> </a:t>
            </a:r>
            <a:r>
              <a:rPr lang="en-US" altLang="zh-TW" b="1" dirty="0">
                <a:solidFill>
                  <a:srgbClr val="00B050"/>
                </a:solidFill>
              </a:rPr>
              <a:t>!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2FB7A9-8D22-4D8C-93DE-22462648FAD3}"/>
              </a:ext>
            </a:extLst>
          </p:cNvPr>
          <p:cNvSpPr/>
          <p:nvPr/>
        </p:nvSpPr>
        <p:spPr>
          <a:xfrm>
            <a:off x="3681075" y="4626721"/>
            <a:ext cx="4829848" cy="2251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51986A3-B19A-4EFE-AFEF-D7180444F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70" y="2408850"/>
            <a:ext cx="4598660" cy="43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Component-oriented Design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6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1D9C17-7AED-46F4-89A2-28C493A6B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Bad design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Component-oriented Design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74</a:t>
            </a:fld>
            <a:endParaRPr lang="en-US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3520796" y="3009816"/>
          <a:ext cx="2067204" cy="15336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7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5881">
                <a:tc>
                  <a:txBody>
                    <a:bodyPr/>
                    <a:lstStyle/>
                    <a:p>
                      <a:r>
                        <a:rPr lang="en-US" sz="4000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584">
                <a:tc>
                  <a:txBody>
                    <a:bodyPr/>
                    <a:lstStyle/>
                    <a:p>
                      <a:r>
                        <a:rPr lang="en-US" sz="1800" dirty="0"/>
                        <a:t>Controller</a:t>
                      </a:r>
                    </a:p>
                    <a:p>
                      <a:r>
                        <a:rPr lang="en-US" sz="1800" dirty="0" err="1"/>
                        <a:t>ICanDoEverything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/>
          <p:cNvGraphicFramePr>
            <a:graphicFrameLocks/>
          </p:cNvGraphicFramePr>
          <p:nvPr/>
        </p:nvGraphicFramePr>
        <p:xfrm>
          <a:off x="6159006" y="3009817"/>
          <a:ext cx="2067204" cy="14984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7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760">
                <a:tc>
                  <a:txBody>
                    <a:bodyPr/>
                    <a:lstStyle/>
                    <a:p>
                      <a:r>
                        <a:rPr lang="en-US" sz="4000" dirty="0"/>
                        <a:t>Enemy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424">
                <a:tc>
                  <a:txBody>
                    <a:bodyPr/>
                    <a:lstStyle/>
                    <a:p>
                      <a:r>
                        <a:rPr lang="en-US" sz="1800" dirty="0"/>
                        <a:t>AI</a:t>
                      </a:r>
                    </a:p>
                    <a:p>
                      <a:r>
                        <a:rPr lang="en-US" sz="1800" dirty="0" err="1"/>
                        <a:t>ICanDoEverything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42" y="2039007"/>
            <a:ext cx="992065" cy="47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BD7EEE-E30A-45EE-B956-BC77AE5A1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Bad design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Component-oriented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3310756"/>
          <a:ext cx="8128000" cy="243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4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65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0170">
                <a:tc gridSpan="5"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Enemy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863">
                <a:tc>
                  <a:txBody>
                    <a:bodyPr/>
                    <a:lstStyle/>
                    <a:p>
                      <a:r>
                        <a:rPr lang="en-US" dirty="0"/>
                        <a:t>Collider</a:t>
                      </a:r>
                    </a:p>
                    <a:p>
                      <a:r>
                        <a:rPr lang="en-US" dirty="0" err="1"/>
                        <a:t>DamegeDealer</a:t>
                      </a:r>
                      <a:endParaRPr lang="en-US" dirty="0"/>
                    </a:p>
                    <a:p>
                      <a:r>
                        <a:rPr lang="en-US" dirty="0" err="1"/>
                        <a:t>DamageAccepter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MovingSpeed</a:t>
                      </a:r>
                      <a:endParaRPr lang="en-US" dirty="0"/>
                    </a:p>
                    <a:p>
                      <a:r>
                        <a:rPr lang="en-US" dirty="0" err="1"/>
                        <a:t>AttackingSpeed</a:t>
                      </a:r>
                      <a:endParaRPr lang="en-US" dirty="0"/>
                    </a:p>
                    <a:p>
                      <a:r>
                        <a:rPr lang="en-US" dirty="0" err="1"/>
                        <a:t>ReactionTime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  <a:p>
                      <a:r>
                        <a:rPr lang="en-US" dirty="0"/>
                        <a:t>MP</a:t>
                      </a:r>
                    </a:p>
                    <a:p>
                      <a:r>
                        <a:rPr lang="en-US" dirty="0"/>
                        <a:t>STR</a:t>
                      </a:r>
                    </a:p>
                    <a:p>
                      <a:r>
                        <a:rPr lang="en-US" dirty="0"/>
                        <a:t>INT</a:t>
                      </a:r>
                    </a:p>
                    <a:p>
                      <a:r>
                        <a:rPr lang="en-US" dirty="0"/>
                        <a:t>DEX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</a:t>
                      </a:r>
                    </a:p>
                    <a:p>
                      <a:r>
                        <a:rPr lang="en-US" dirty="0" err="1"/>
                        <a:t>MeshRenderer</a:t>
                      </a:r>
                      <a:endParaRPr lang="en-US" dirty="0"/>
                    </a:p>
                    <a:p>
                      <a:r>
                        <a:rPr lang="en-US" dirty="0" err="1"/>
                        <a:t>TrailRenderer</a:t>
                      </a:r>
                      <a:endParaRPr lang="en-US" dirty="0"/>
                    </a:p>
                    <a:p>
                      <a:r>
                        <a:rPr lang="en-US" dirty="0" err="1"/>
                        <a:t>ParticleSystem</a:t>
                      </a:r>
                      <a:endParaRPr lang="en-US" dirty="0"/>
                    </a:p>
                    <a:p>
                      <a:r>
                        <a:rPr lang="en-US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Weapon</a:t>
                      </a:r>
                    </a:p>
                    <a:p>
                      <a:r>
                        <a:rPr lang="en-US" dirty="0"/>
                        <a:t>Shield</a:t>
                      </a:r>
                    </a:p>
                    <a:p>
                      <a:r>
                        <a:rPr lang="en-US" dirty="0"/>
                        <a:t>Armor</a:t>
                      </a:r>
                    </a:p>
                    <a:p>
                      <a:r>
                        <a:rPr lang="en-US" dirty="0"/>
                        <a:t>Loot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7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Component-oriented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33D472-1FC3-4989-8494-4254F03BB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Good design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Controller</a:t>
            </a:r>
          </a:p>
          <a:p>
            <a:endParaRPr lang="en-US" dirty="0"/>
          </a:p>
          <a:p>
            <a:r>
              <a:rPr lang="en-US" dirty="0"/>
              <a:t>Status</a:t>
            </a:r>
          </a:p>
          <a:p>
            <a:endParaRPr lang="en-US" dirty="0"/>
          </a:p>
          <a:p>
            <a:r>
              <a:rPr lang="en-US" dirty="0"/>
              <a:t>Characteristic</a:t>
            </a:r>
          </a:p>
          <a:p>
            <a:endParaRPr lang="en-US" dirty="0"/>
          </a:p>
          <a:p>
            <a:r>
              <a:rPr lang="en-US" dirty="0" err="1"/>
              <a:t>Etc</a:t>
            </a: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Package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5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9903AD-D5E7-47FC-B5B7-32F9BF65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Import a package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Package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" b="-3423"/>
          <a:stretch/>
        </p:blipFill>
        <p:spPr>
          <a:xfrm>
            <a:off x="5007005" y="3626070"/>
            <a:ext cx="3040868" cy="16252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1030" y="2591346"/>
            <a:ext cx="2756650" cy="332211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789391"/>
            <a:ext cx="3682017" cy="3298592"/>
          </a:xfrm>
          <a:prstGeom prst="rect">
            <a:avLst/>
          </a:prstGeom>
        </p:spPr>
      </p:pic>
      <p:sp>
        <p:nvSpPr>
          <p:cNvPr id="18" name="向右箭號 8">
            <a:extLst>
              <a:ext uri="{FF2B5EF4-FFF2-40B4-BE49-F238E27FC236}">
                <a16:creationId xmlns:a16="http://schemas.microsoft.com/office/drawing/2014/main" id="{67F9B19A-8613-4B0E-9AD1-39BB2CA152D1}"/>
              </a:ext>
            </a:extLst>
          </p:cNvPr>
          <p:cNvSpPr/>
          <p:nvPr/>
        </p:nvSpPr>
        <p:spPr>
          <a:xfrm>
            <a:off x="4423431" y="4308841"/>
            <a:ext cx="451759" cy="25969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FAF65F-E91B-470A-9213-37D051E3662E}"/>
              </a:ext>
            </a:extLst>
          </p:cNvPr>
          <p:cNvSpPr/>
          <p:nvPr/>
        </p:nvSpPr>
        <p:spPr>
          <a:xfrm>
            <a:off x="3175218" y="4070240"/>
            <a:ext cx="1116399" cy="1821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8">
            <a:extLst>
              <a:ext uri="{FF2B5EF4-FFF2-40B4-BE49-F238E27FC236}">
                <a16:creationId xmlns:a16="http://schemas.microsoft.com/office/drawing/2014/main" id="{0DAA8216-6C67-4CA0-8C8F-A939EA212728}"/>
              </a:ext>
            </a:extLst>
          </p:cNvPr>
          <p:cNvSpPr/>
          <p:nvPr/>
        </p:nvSpPr>
        <p:spPr>
          <a:xfrm>
            <a:off x="8373991" y="4308841"/>
            <a:ext cx="451759" cy="25969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8DDDC44-F1E3-4814-9960-05228306A652}"/>
              </a:ext>
            </a:extLst>
          </p:cNvPr>
          <p:cNvSpPr/>
          <p:nvPr/>
        </p:nvSpPr>
        <p:spPr>
          <a:xfrm>
            <a:off x="5183052" y="3743246"/>
            <a:ext cx="2682564" cy="1806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020A89-964F-4567-87A7-4860ECC77515}"/>
              </a:ext>
            </a:extLst>
          </p:cNvPr>
          <p:cNvSpPr/>
          <p:nvPr/>
        </p:nvSpPr>
        <p:spPr>
          <a:xfrm>
            <a:off x="7263170" y="5018376"/>
            <a:ext cx="371626" cy="1806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5F0751-1460-4314-B86D-C41F30AB99B7}"/>
              </a:ext>
            </a:extLst>
          </p:cNvPr>
          <p:cNvSpPr/>
          <p:nvPr/>
        </p:nvSpPr>
        <p:spPr>
          <a:xfrm>
            <a:off x="9161030" y="5710412"/>
            <a:ext cx="497875" cy="203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0BA349-CEE0-4727-B256-EB167D4C23DF}"/>
              </a:ext>
            </a:extLst>
          </p:cNvPr>
          <p:cNvSpPr/>
          <p:nvPr/>
        </p:nvSpPr>
        <p:spPr>
          <a:xfrm>
            <a:off x="11396586" y="5680534"/>
            <a:ext cx="497875" cy="2329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6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88206E-7C6E-4EBD-BE34-DEB995D2B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Import a package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Because this package was produced in an older version of unity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Package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26" y="3228766"/>
            <a:ext cx="5300948" cy="29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5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Download Unity</a:t>
            </a:r>
          </a:p>
          <a:p>
            <a:r>
              <a:rPr lang="en-US" dirty="0"/>
              <a:t>Recommend Visual Studio 2019 (VS 2019) by default</a:t>
            </a:r>
          </a:p>
          <a:p>
            <a:pPr marL="633222" indent="-514350">
              <a:buFont typeface="+mj-lt"/>
              <a:buAutoNum type="arabicPeriod" startAt="4"/>
            </a:pPr>
            <a:r>
              <a:rPr lang="en-US" b="1" dirty="0">
                <a:solidFill>
                  <a:srgbClr val="0070C0"/>
                </a:solidFill>
              </a:rPr>
              <a:t>We use Visual Studio 2017</a:t>
            </a:r>
            <a:r>
              <a:rPr lang="zh-TW" altLang="en-US" b="1" dirty="0">
                <a:solidFill>
                  <a:srgbClr val="0070C0"/>
                </a:solidFill>
              </a:rPr>
              <a:t> </a:t>
            </a:r>
            <a:r>
              <a:rPr lang="en-US" altLang="zh-TW" b="1" dirty="0">
                <a:solidFill>
                  <a:srgbClr val="0070C0"/>
                </a:solidFill>
              </a:rPr>
              <a:t>as editor</a:t>
            </a:r>
            <a:r>
              <a:rPr lang="en-US" altLang="zh-TW" dirty="0"/>
              <a:t>, so you don’t need to download VS 2019</a:t>
            </a:r>
          </a:p>
          <a:p>
            <a:pPr marL="633222" indent="-514350">
              <a:buFont typeface="Wingdings 2"/>
              <a:buAutoNum type="arabicPeriod" startAt="4"/>
            </a:pPr>
            <a:endParaRPr lang="en-US" dirty="0"/>
          </a:p>
          <a:p>
            <a:pPr marL="633222" indent="-514350">
              <a:buFont typeface="Wingdings 2"/>
              <a:buAutoNum type="arabicPeriod" startAt="4"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633222" indent="-514350">
              <a:buFont typeface="Wingdings 2"/>
              <a:buAutoNum type="arabicPeriod" startAt="4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667" y="3429000"/>
            <a:ext cx="5318158" cy="32505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9556004-EC4A-4B8B-B44D-DC66E37D79AA}"/>
              </a:ext>
            </a:extLst>
          </p:cNvPr>
          <p:cNvSpPr/>
          <p:nvPr/>
        </p:nvSpPr>
        <p:spPr>
          <a:xfrm>
            <a:off x="5406502" y="4844285"/>
            <a:ext cx="3329126" cy="215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4D04B55-E47B-41CB-B1D9-C1CDFC980769}"/>
              </a:ext>
            </a:extLst>
          </p:cNvPr>
          <p:cNvSpPr txBox="1"/>
          <p:nvPr/>
        </p:nvSpPr>
        <p:spPr>
          <a:xfrm>
            <a:off x="6444130" y="410793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No need</a:t>
            </a:r>
            <a:r>
              <a:rPr lang="zh-TW" altLang="en-US" b="1" dirty="0">
                <a:solidFill>
                  <a:srgbClr val="FF0000"/>
                </a:solidFill>
              </a:rPr>
              <a:t>！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BE52571-5BF1-45F2-AB7A-531C659B2446}"/>
              </a:ext>
            </a:extLst>
          </p:cNvPr>
          <p:cNvSpPr txBox="1"/>
          <p:nvPr/>
        </p:nvSpPr>
        <p:spPr>
          <a:xfrm>
            <a:off x="5406502" y="476761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F5D829-1703-4F99-9EA8-25BE2515E2F2}"/>
              </a:ext>
            </a:extLst>
          </p:cNvPr>
          <p:cNvSpPr/>
          <p:nvPr/>
        </p:nvSpPr>
        <p:spPr>
          <a:xfrm>
            <a:off x="5406502" y="5060272"/>
            <a:ext cx="3329126" cy="10708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F983E0-32DD-4B69-9501-E2258CDB5AB6}"/>
              </a:ext>
            </a:extLst>
          </p:cNvPr>
          <p:cNvSpPr txBox="1"/>
          <p:nvPr/>
        </p:nvSpPr>
        <p:spPr>
          <a:xfrm>
            <a:off x="5314814" y="6101143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Choose those platforms you need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568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D0716A-246D-44E0-8D57-6160811D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Use some objects in the package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Package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1101" y="2420790"/>
            <a:ext cx="5589797" cy="4347027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DC7D178-9A83-42DA-93A1-42DDEC047026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7137647" y="5140171"/>
            <a:ext cx="86451" cy="964323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6351FEA-F610-426A-B60E-B1831244541D}"/>
              </a:ext>
            </a:extLst>
          </p:cNvPr>
          <p:cNvSpPr txBox="1"/>
          <p:nvPr/>
        </p:nvSpPr>
        <p:spPr>
          <a:xfrm>
            <a:off x="7388724" y="533521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Drag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E33333-7B16-4A86-8E3F-C5BD4F872F08}"/>
              </a:ext>
            </a:extLst>
          </p:cNvPr>
          <p:cNvSpPr/>
          <p:nvPr/>
        </p:nvSpPr>
        <p:spPr>
          <a:xfrm>
            <a:off x="6889711" y="6104494"/>
            <a:ext cx="668773" cy="66332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C6529D-EE7B-4D60-9368-076932B4E751}"/>
              </a:ext>
            </a:extLst>
          </p:cNvPr>
          <p:cNvSpPr/>
          <p:nvPr/>
        </p:nvSpPr>
        <p:spPr>
          <a:xfrm>
            <a:off x="4111758" y="5950837"/>
            <a:ext cx="2102611" cy="1536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4AB44F8-3CBA-4AA3-8197-EE7DB3797A9E}"/>
              </a:ext>
            </a:extLst>
          </p:cNvPr>
          <p:cNvSpPr/>
          <p:nvPr/>
        </p:nvSpPr>
        <p:spPr>
          <a:xfrm>
            <a:off x="5078262" y="2403034"/>
            <a:ext cx="390384" cy="1536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38B6CF-8CB6-46C4-9389-D27B0283D0F2}"/>
              </a:ext>
            </a:extLst>
          </p:cNvPr>
          <p:cNvSpPr/>
          <p:nvPr/>
        </p:nvSpPr>
        <p:spPr>
          <a:xfrm>
            <a:off x="3428494" y="2946051"/>
            <a:ext cx="1649767" cy="1536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81891A-3278-4D09-92C4-0861418B0843}"/>
              </a:ext>
            </a:extLst>
          </p:cNvPr>
          <p:cNvSpPr txBox="1"/>
          <p:nvPr/>
        </p:nvSpPr>
        <p:spPr>
          <a:xfrm>
            <a:off x="8894248" y="6275835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15743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D0716A-246D-44E0-8D57-6160811D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Use some objects in the package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Package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21DDE8-F46B-412F-9C1F-148E5A1E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0" y="3364135"/>
            <a:ext cx="5172797" cy="19338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681F250-8515-4441-9A77-0AFEE281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621" y="1684075"/>
            <a:ext cx="2724489" cy="5085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C6529D-EE7B-4D60-9368-076932B4E751}"/>
              </a:ext>
            </a:extLst>
          </p:cNvPr>
          <p:cNvSpPr/>
          <p:nvPr/>
        </p:nvSpPr>
        <p:spPr>
          <a:xfrm>
            <a:off x="2203060" y="4669654"/>
            <a:ext cx="3767157" cy="2308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DC7D178-9A83-42DA-93A1-42DDEC047026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9175374" y="6320901"/>
            <a:ext cx="1" cy="27520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6351FEA-F610-426A-B60E-B1831244541D}"/>
              </a:ext>
            </a:extLst>
          </p:cNvPr>
          <p:cNvSpPr txBox="1"/>
          <p:nvPr/>
        </p:nvSpPr>
        <p:spPr>
          <a:xfrm>
            <a:off x="9358133" y="620619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Drag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280E18-61FB-4371-834C-2486F143D190}"/>
              </a:ext>
            </a:extLst>
          </p:cNvPr>
          <p:cNvSpPr/>
          <p:nvPr/>
        </p:nvSpPr>
        <p:spPr>
          <a:xfrm>
            <a:off x="7802639" y="6596109"/>
            <a:ext cx="2745471" cy="1552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8">
            <a:extLst>
              <a:ext uri="{FF2B5EF4-FFF2-40B4-BE49-F238E27FC236}">
                <a16:creationId xmlns:a16="http://schemas.microsoft.com/office/drawing/2014/main" id="{2C986188-D19A-48B6-ADAA-D761A48E4235}"/>
              </a:ext>
            </a:extLst>
          </p:cNvPr>
          <p:cNvSpPr/>
          <p:nvPr/>
        </p:nvSpPr>
        <p:spPr>
          <a:xfrm>
            <a:off x="6392925" y="4103186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6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D0716A-246D-44E0-8D57-6160811D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Use some objects in the package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Package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0115" y="2454016"/>
            <a:ext cx="8368507" cy="4403984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DC7D178-9A83-42DA-93A1-42DDEC04702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980373" y="4749553"/>
            <a:ext cx="261686" cy="127811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6351FEA-F610-426A-B60E-B1831244541D}"/>
              </a:ext>
            </a:extLst>
          </p:cNvPr>
          <p:cNvSpPr txBox="1"/>
          <p:nvPr/>
        </p:nvSpPr>
        <p:spPr>
          <a:xfrm>
            <a:off x="5216642" y="485222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Drag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E33333-7B16-4A86-8E3F-C5BD4F872F08}"/>
              </a:ext>
            </a:extLst>
          </p:cNvPr>
          <p:cNvSpPr/>
          <p:nvPr/>
        </p:nvSpPr>
        <p:spPr>
          <a:xfrm>
            <a:off x="8381121" y="6038656"/>
            <a:ext cx="2017501" cy="8703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C6529D-EE7B-4D60-9368-076932B4E751}"/>
              </a:ext>
            </a:extLst>
          </p:cNvPr>
          <p:cNvSpPr/>
          <p:nvPr/>
        </p:nvSpPr>
        <p:spPr>
          <a:xfrm>
            <a:off x="2121352" y="6027665"/>
            <a:ext cx="6241413" cy="153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4AB44F8-3CBA-4AA3-8197-EE7DB3797A9E}"/>
              </a:ext>
            </a:extLst>
          </p:cNvPr>
          <p:cNvSpPr/>
          <p:nvPr/>
        </p:nvSpPr>
        <p:spPr>
          <a:xfrm>
            <a:off x="2993840" y="2409097"/>
            <a:ext cx="390384" cy="1536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81891A-3278-4D09-92C4-0861418B0843}"/>
              </a:ext>
            </a:extLst>
          </p:cNvPr>
          <p:cNvSpPr txBox="1"/>
          <p:nvPr/>
        </p:nvSpPr>
        <p:spPr>
          <a:xfrm>
            <a:off x="10498805" y="6244827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310620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AC3293-727D-4CE4-995D-92771270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Use some objects in the package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5633" y="2530914"/>
            <a:ext cx="7640732" cy="4220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Package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Package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8282" y="3357976"/>
            <a:ext cx="6295435" cy="27859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CB9166-5E52-4DBA-B46A-282231497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Put those grounds under the landscapes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1B7512-5B84-466B-9B7F-1A4F151B3511}"/>
              </a:ext>
            </a:extLst>
          </p:cNvPr>
          <p:cNvSpPr/>
          <p:nvPr/>
        </p:nvSpPr>
        <p:spPr>
          <a:xfrm>
            <a:off x="3520796" y="5273560"/>
            <a:ext cx="5722921" cy="8703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33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277E71-AA68-4E14-8EA4-8539879FF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TW" sz="2800" dirty="0"/>
              <a:t>Use those Viking models in the package to your scene !</a:t>
            </a:r>
          </a:p>
        </p:txBody>
      </p:sp>
    </p:spTree>
    <p:extLst>
      <p:ext uri="{BB962C8B-B14F-4D97-AF65-F5344CB8AC3E}">
        <p14:creationId xmlns:p14="http://schemas.microsoft.com/office/powerpoint/2010/main" val="24308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64"/>
          <a:stretch/>
        </p:blipFill>
        <p:spPr>
          <a:xfrm>
            <a:off x="1149830" y="2705081"/>
            <a:ext cx="3280183" cy="324171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0193" y="1981036"/>
            <a:ext cx="4178312" cy="4689807"/>
          </a:xfrm>
          <a:prstGeom prst="rect">
            <a:avLst/>
          </a:prstGeom>
        </p:spPr>
      </p:pic>
      <p:sp>
        <p:nvSpPr>
          <p:cNvPr id="8" name="向右箭號 8">
            <a:extLst>
              <a:ext uri="{FF2B5EF4-FFF2-40B4-BE49-F238E27FC236}">
                <a16:creationId xmlns:a16="http://schemas.microsoft.com/office/drawing/2014/main" id="{83B15276-A8B0-454A-A61A-F570AE30518D}"/>
              </a:ext>
            </a:extLst>
          </p:cNvPr>
          <p:cNvSpPr/>
          <p:nvPr/>
        </p:nvSpPr>
        <p:spPr>
          <a:xfrm>
            <a:off x="5303189" y="4098068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E2B8A2-A129-4602-98FA-16D01820E586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Build setting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4A756A-8F24-459D-8C72-ECB74CECE563}"/>
              </a:ext>
            </a:extLst>
          </p:cNvPr>
          <p:cNvSpPr/>
          <p:nvPr/>
        </p:nvSpPr>
        <p:spPr>
          <a:xfrm>
            <a:off x="1149830" y="5133411"/>
            <a:ext cx="2845121" cy="2198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9849" y="2030312"/>
            <a:ext cx="4173861" cy="4689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8008FAB-2388-402E-AE12-87D8D2E487ED}"/>
              </a:ext>
            </a:extLst>
          </p:cNvPr>
          <p:cNvSpPr txBox="1"/>
          <p:nvPr/>
        </p:nvSpPr>
        <p:spPr>
          <a:xfrm>
            <a:off x="1709906" y="2768237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Scenes you want to build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2040F7B-51BD-4C21-860B-14F38E2EA31B}"/>
              </a:ext>
            </a:extLst>
          </p:cNvPr>
          <p:cNvSpPr/>
          <p:nvPr/>
        </p:nvSpPr>
        <p:spPr>
          <a:xfrm>
            <a:off x="4377624" y="2147885"/>
            <a:ext cx="4178312" cy="16100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2EABB6D-DE81-4F29-B7BD-9C0A970822B9}"/>
              </a:ext>
            </a:extLst>
          </p:cNvPr>
          <p:cNvSpPr txBox="1"/>
          <p:nvPr/>
        </p:nvSpPr>
        <p:spPr>
          <a:xfrm>
            <a:off x="8606292" y="4892583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Some settings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A62DE27-3380-4E0F-A6B3-F8ED5726FC1F}"/>
              </a:ext>
            </a:extLst>
          </p:cNvPr>
          <p:cNvSpPr txBox="1"/>
          <p:nvPr/>
        </p:nvSpPr>
        <p:spPr>
          <a:xfrm>
            <a:off x="1709906" y="489258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Building Platform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BA1807-433C-4C8D-8ED2-E8B31F8249CE}"/>
              </a:ext>
            </a:extLst>
          </p:cNvPr>
          <p:cNvSpPr/>
          <p:nvPr/>
        </p:nvSpPr>
        <p:spPr>
          <a:xfrm>
            <a:off x="4377624" y="3875493"/>
            <a:ext cx="1801234" cy="25703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37EEA93-817D-4955-B2AD-99C60700AE2F}"/>
              </a:ext>
            </a:extLst>
          </p:cNvPr>
          <p:cNvSpPr/>
          <p:nvPr/>
        </p:nvSpPr>
        <p:spPr>
          <a:xfrm>
            <a:off x="6178858" y="4294876"/>
            <a:ext cx="2374852" cy="19106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C06472-B501-4EBB-8F53-08D0D21D1205}"/>
              </a:ext>
            </a:extLst>
          </p:cNvPr>
          <p:cNvSpPr txBox="1"/>
          <p:nvPr/>
        </p:nvSpPr>
        <p:spPr>
          <a:xfrm>
            <a:off x="1709906" y="4026387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Current platform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D0449B-E03B-4456-88AD-376047F6390C}"/>
              </a:ext>
            </a:extLst>
          </p:cNvPr>
          <p:cNvSpPr/>
          <p:nvPr/>
        </p:nvSpPr>
        <p:spPr>
          <a:xfrm>
            <a:off x="4376512" y="4069454"/>
            <a:ext cx="1801234" cy="28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45108D3-4F11-462D-ABA8-939B17A835FC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Build setting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7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4247" y="1961355"/>
            <a:ext cx="4283505" cy="4799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18B2827-504D-42A3-A3B1-63008651ADBD}"/>
              </a:ext>
            </a:extLst>
          </p:cNvPr>
          <p:cNvSpPr txBox="1"/>
          <p:nvPr/>
        </p:nvSpPr>
        <p:spPr>
          <a:xfrm>
            <a:off x="8277200" y="3625853"/>
            <a:ext cx="33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1. Add the scene you open now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BB544D-EC1D-47E1-B672-670F9B17CD2D}"/>
              </a:ext>
            </a:extLst>
          </p:cNvPr>
          <p:cNvSpPr/>
          <p:nvPr/>
        </p:nvSpPr>
        <p:spPr>
          <a:xfrm>
            <a:off x="7330729" y="3684435"/>
            <a:ext cx="900981" cy="2521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AECCFC9-A360-48D9-89FD-83181108F101}"/>
              </a:ext>
            </a:extLst>
          </p:cNvPr>
          <p:cNvSpPr txBox="1"/>
          <p:nvPr/>
        </p:nvSpPr>
        <p:spPr>
          <a:xfrm>
            <a:off x="1553618" y="2452625"/>
            <a:ext cx="230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2. Check the scenes you want to build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6651437-1C06-4792-8189-9B94414B7B63}"/>
              </a:ext>
            </a:extLst>
          </p:cNvPr>
          <p:cNvSpPr/>
          <p:nvPr/>
        </p:nvSpPr>
        <p:spPr>
          <a:xfrm>
            <a:off x="4003016" y="2247328"/>
            <a:ext cx="4228694" cy="1869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024A53B-B1B2-4D76-B66C-83D0828D9C8F}"/>
              </a:ext>
            </a:extLst>
          </p:cNvPr>
          <p:cNvSpPr txBox="1"/>
          <p:nvPr/>
        </p:nvSpPr>
        <p:spPr>
          <a:xfrm>
            <a:off x="1553618" y="4752830"/>
            <a:ext cx="251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3. Switch the platform you want to build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121468-EB12-4499-8881-E0B493BE2721}"/>
              </a:ext>
            </a:extLst>
          </p:cNvPr>
          <p:cNvSpPr/>
          <p:nvPr/>
        </p:nvSpPr>
        <p:spPr>
          <a:xfrm>
            <a:off x="3963568" y="3955802"/>
            <a:ext cx="1816497" cy="25049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9EB4D82-414B-4D69-943C-DD9BD83E5513}"/>
              </a:ext>
            </a:extLst>
          </p:cNvPr>
          <p:cNvSpPr txBox="1"/>
          <p:nvPr/>
        </p:nvSpPr>
        <p:spPr>
          <a:xfrm>
            <a:off x="8333080" y="4990983"/>
            <a:ext cx="288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4. Checked for convenience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915099-527A-41E9-83B7-308A7F2248C8}"/>
              </a:ext>
            </a:extLst>
          </p:cNvPr>
          <p:cNvSpPr/>
          <p:nvPr/>
        </p:nvSpPr>
        <p:spPr>
          <a:xfrm>
            <a:off x="5796163" y="5082191"/>
            <a:ext cx="2435547" cy="1869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A9B299-2ED3-4CFB-A6C6-05549F22E247}"/>
              </a:ext>
            </a:extLst>
          </p:cNvPr>
          <p:cNvSpPr/>
          <p:nvPr/>
        </p:nvSpPr>
        <p:spPr>
          <a:xfrm>
            <a:off x="6563446" y="6498077"/>
            <a:ext cx="831654" cy="2532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EC0BB41-2791-4742-9BAD-C2D98760DBEA}"/>
              </a:ext>
            </a:extLst>
          </p:cNvPr>
          <p:cNvSpPr txBox="1"/>
          <p:nvPr/>
        </p:nvSpPr>
        <p:spPr>
          <a:xfrm>
            <a:off x="8384110" y="641505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5. Build !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3695D09-B771-4979-91B8-17B536B653D1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Build setting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0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Download Unity</a:t>
            </a:r>
          </a:p>
          <a:p>
            <a:pPr marL="633222" indent="-514350">
              <a:buFont typeface="+mj-lt"/>
              <a:buAutoNum type="arabicPeriod" startAt="5"/>
            </a:pPr>
            <a:r>
              <a:rPr lang="en-US" dirty="0"/>
              <a:t>Choose those platforms you need</a:t>
            </a:r>
          </a:p>
          <a:p>
            <a:pPr marL="633222" indent="-514350">
              <a:buFont typeface="Wingdings 2"/>
              <a:buAutoNum type="arabicPeriod" startAt="5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39E0A5-8140-4649-9F1C-B3EA39D4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117" y="2859602"/>
            <a:ext cx="6219765" cy="38429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C684858-7247-4A04-9807-F17479FF0B30}"/>
              </a:ext>
            </a:extLst>
          </p:cNvPr>
          <p:cNvSpPr/>
          <p:nvPr/>
        </p:nvSpPr>
        <p:spPr>
          <a:xfrm>
            <a:off x="4030463" y="3710272"/>
            <a:ext cx="3790763" cy="11458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3511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45341C-E12B-4E2A-AB8D-D8F606532D0F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Build setting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8796" y="2667255"/>
            <a:ext cx="6814408" cy="380974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0127559-2971-4908-8737-BA274AD00B26}"/>
              </a:ext>
            </a:extLst>
          </p:cNvPr>
          <p:cNvSpPr/>
          <p:nvPr/>
        </p:nvSpPr>
        <p:spPr>
          <a:xfrm>
            <a:off x="6185510" y="2903200"/>
            <a:ext cx="900981" cy="2521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97C932-6F6B-4132-B043-FFA9EC6C91CE}"/>
              </a:ext>
            </a:extLst>
          </p:cNvPr>
          <p:cNvSpPr/>
          <p:nvPr/>
        </p:nvSpPr>
        <p:spPr>
          <a:xfrm>
            <a:off x="3852162" y="3579383"/>
            <a:ext cx="4439582" cy="2521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5C734D-24DA-465B-BCC3-11496EC6B205}"/>
              </a:ext>
            </a:extLst>
          </p:cNvPr>
          <p:cNvSpPr/>
          <p:nvPr/>
        </p:nvSpPr>
        <p:spPr>
          <a:xfrm>
            <a:off x="3561827" y="5948388"/>
            <a:ext cx="5821870" cy="2521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FE0447-D6E6-4173-ABCC-F9AED1DF6188}"/>
              </a:ext>
            </a:extLst>
          </p:cNvPr>
          <p:cNvSpPr/>
          <p:nvPr/>
        </p:nvSpPr>
        <p:spPr>
          <a:xfrm>
            <a:off x="7927759" y="6224830"/>
            <a:ext cx="764959" cy="1759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82C3624-B7CF-4D6E-B16B-FB337E97255F}"/>
              </a:ext>
            </a:extLst>
          </p:cNvPr>
          <p:cNvSpPr txBox="1"/>
          <p:nvPr/>
        </p:nvSpPr>
        <p:spPr>
          <a:xfrm>
            <a:off x="3966050" y="3907750"/>
            <a:ext cx="271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Version number or date…</a:t>
            </a:r>
          </a:p>
        </p:txBody>
      </p:sp>
    </p:spTree>
    <p:extLst>
      <p:ext uri="{BB962C8B-B14F-4D97-AF65-F5344CB8AC3E}">
        <p14:creationId xmlns:p14="http://schemas.microsoft.com/office/powerpoint/2010/main" val="2529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683BA5-0B36-4994-87BF-EC5C2A8A0D4B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Output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071" y="2776570"/>
            <a:ext cx="9385858" cy="284045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6643F13-C581-45D5-AE88-E5D17C26ED6F}"/>
              </a:ext>
            </a:extLst>
          </p:cNvPr>
          <p:cNvSpPr/>
          <p:nvPr/>
        </p:nvSpPr>
        <p:spPr>
          <a:xfrm>
            <a:off x="2209792" y="4893278"/>
            <a:ext cx="8399023" cy="3267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8920DA-1667-4067-AF91-F1F088937D6C}"/>
              </a:ext>
            </a:extLst>
          </p:cNvPr>
          <p:cNvSpPr txBox="1"/>
          <p:nvPr/>
        </p:nvSpPr>
        <p:spPr>
          <a:xfrm>
            <a:off x="4978546" y="5581240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Double click to play !</a:t>
            </a:r>
          </a:p>
        </p:txBody>
      </p:sp>
    </p:spTree>
    <p:extLst>
      <p:ext uri="{BB962C8B-B14F-4D97-AF65-F5344CB8AC3E}">
        <p14:creationId xmlns:p14="http://schemas.microsoft.com/office/powerpoint/2010/main" val="92834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7C2151-FE0F-4E9A-B3C1-C26AB71EEE8C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Build setting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※ some platforms like Android are not installed by default !</a:t>
            </a:r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9CA68B-C38F-43D3-976E-D639719B5D01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876793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Build setting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※ you can download other platforms by Unity hub</a:t>
            </a:r>
          </a:p>
          <a:p>
            <a:pPr marL="118872" indent="0">
              <a:buFont typeface="Wingdings 2"/>
              <a:buNone/>
            </a:pPr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57C875-6B6D-4284-A5F6-E6D772067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502" y="3051627"/>
            <a:ext cx="6079891" cy="37161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FB9987E-F023-46D9-9F3A-71EE94F08106}"/>
              </a:ext>
            </a:extLst>
          </p:cNvPr>
          <p:cNvSpPr/>
          <p:nvPr/>
        </p:nvSpPr>
        <p:spPr>
          <a:xfrm>
            <a:off x="6427433" y="4867530"/>
            <a:ext cx="3986073" cy="12336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2D916F-8848-4C1D-ABF7-5862EFDD7A1F}"/>
              </a:ext>
            </a:extLst>
          </p:cNvPr>
          <p:cNvSpPr txBox="1"/>
          <p:nvPr/>
        </p:nvSpPr>
        <p:spPr>
          <a:xfrm>
            <a:off x="1778494" y="5299670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Choose those platforms you need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4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2D63E9-DAE1-4A14-8CF1-651CA063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TW" sz="2800" dirty="0"/>
              <a:t>Output your product !</a:t>
            </a:r>
          </a:p>
        </p:txBody>
      </p:sp>
    </p:spTree>
    <p:extLst>
      <p:ext uri="{BB962C8B-B14F-4D97-AF65-F5344CB8AC3E}">
        <p14:creationId xmlns:p14="http://schemas.microsoft.com/office/powerpoint/2010/main" val="11249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5BF1AF-3389-4F37-BC83-591AFFDF7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6181817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FPS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(frame per second)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Different platforms have different computing power and different FPS</a:t>
            </a:r>
          </a:p>
          <a:p>
            <a:endParaRPr lang="en-US" dirty="0"/>
          </a:p>
          <a:p>
            <a:r>
              <a:rPr lang="en-US" dirty="0"/>
              <a:t>It’s why we need to use </a:t>
            </a:r>
            <a:r>
              <a:rPr lang="en-US" dirty="0" err="1"/>
              <a:t>Time.deltaTime</a:t>
            </a:r>
            <a:r>
              <a:rPr lang="en-US" dirty="0"/>
              <a:t> in Update()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167" y="1710994"/>
            <a:ext cx="4185669" cy="4689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986911-92EA-41D8-B55F-708DA85BF2ED}"/>
              </a:ext>
            </a:extLst>
          </p:cNvPr>
          <p:cNvSpPr/>
          <p:nvPr/>
        </p:nvSpPr>
        <p:spPr>
          <a:xfrm>
            <a:off x="7188167" y="3622112"/>
            <a:ext cx="1796036" cy="25389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Tutorial Link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5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19BB3A-3179-4C2B-82AA-0BE7C439D932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Official tutorial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>
                <a:hlinkClick r:id="rId2"/>
              </a:rPr>
              <a:t>https://unity.com/learn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Link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9268" y="2863510"/>
            <a:ext cx="6033463" cy="38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E02D39-543E-4028-936C-4D29CE4B19D8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Base Building Game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>
                <a:hlinkClick r:id="rId2"/>
              </a:rPr>
              <a:t>https://www.youtube.com/user/quill18creates?noapp=1&amp;app=desktop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Tutorial Link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8"/>
          <a:stretch/>
        </p:blipFill>
        <p:spPr>
          <a:xfrm>
            <a:off x="3989417" y="3254757"/>
            <a:ext cx="7043452" cy="33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10779</TotalTime>
  <Words>1529</Words>
  <Application>Microsoft Office PowerPoint</Application>
  <PresentationFormat>寬螢幕</PresentationFormat>
  <Paragraphs>600</Paragraphs>
  <Slides>109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109</vt:i4>
      </vt:variant>
    </vt:vector>
  </HeadingPairs>
  <TitlesOfParts>
    <vt:vector size="118" baseType="lpstr">
      <vt:lpstr>Adobe 黑体 Std R</vt:lpstr>
      <vt:lpstr>新細明體</vt:lpstr>
      <vt:lpstr>Arial</vt:lpstr>
      <vt:lpstr>Calibri</vt:lpstr>
      <vt:lpstr>Corbel</vt:lpstr>
      <vt:lpstr>Wingdings</vt:lpstr>
      <vt:lpstr>Wingdings 2</vt:lpstr>
      <vt:lpstr>Wingdings 3</vt:lpstr>
      <vt:lpstr>模組</vt:lpstr>
      <vt:lpstr>             Introduction to Unity</vt:lpstr>
      <vt:lpstr>Outline</vt:lpstr>
      <vt:lpstr>Outline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Before Class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Before Class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Outline</vt:lpstr>
      <vt:lpstr>Component Behavior</vt:lpstr>
      <vt:lpstr>Component Behavior</vt:lpstr>
      <vt:lpstr>Component Behavior</vt:lpstr>
      <vt:lpstr>Component Behavior</vt:lpstr>
      <vt:lpstr>Component Behavior</vt:lpstr>
      <vt:lpstr>Component Behavior</vt:lpstr>
      <vt:lpstr>Component Behavior</vt:lpstr>
      <vt:lpstr>Component Behavior</vt:lpstr>
      <vt:lpstr>Component Behavior</vt:lpstr>
      <vt:lpstr>Practices</vt:lpstr>
      <vt:lpstr>Component Behavior</vt:lpstr>
      <vt:lpstr>Component Behavior</vt:lpstr>
      <vt:lpstr>Component Behavior</vt:lpstr>
      <vt:lpstr>Component Behavior</vt:lpstr>
      <vt:lpstr>Component Behavior</vt:lpstr>
      <vt:lpstr>Component Behavior</vt:lpstr>
      <vt:lpstr>Component Behavior</vt:lpstr>
      <vt:lpstr>Component Behavior</vt:lpstr>
      <vt:lpstr>Practices</vt:lpstr>
      <vt:lpstr>Introduction</vt:lpstr>
      <vt:lpstr>Component Behavior</vt:lpstr>
      <vt:lpstr>Outline</vt:lpstr>
      <vt:lpstr>Component-oriented Design</vt:lpstr>
      <vt:lpstr>Component-oriented Design</vt:lpstr>
      <vt:lpstr>Component-oriented Design</vt:lpstr>
      <vt:lpstr>Outline</vt:lpstr>
      <vt:lpstr>Using Package</vt:lpstr>
      <vt:lpstr>Using Package</vt:lpstr>
      <vt:lpstr>Using Package</vt:lpstr>
      <vt:lpstr>Using Package</vt:lpstr>
      <vt:lpstr>Using Package</vt:lpstr>
      <vt:lpstr>Using Package</vt:lpstr>
      <vt:lpstr>Using Package</vt:lpstr>
      <vt:lpstr>Practices</vt:lpstr>
      <vt:lpstr>Outline</vt:lpstr>
      <vt:lpstr>Building</vt:lpstr>
      <vt:lpstr>Building</vt:lpstr>
      <vt:lpstr>Building</vt:lpstr>
      <vt:lpstr>Building</vt:lpstr>
      <vt:lpstr>Building</vt:lpstr>
      <vt:lpstr>Building</vt:lpstr>
      <vt:lpstr>Building</vt:lpstr>
      <vt:lpstr>Practices</vt:lpstr>
      <vt:lpstr>Building</vt:lpstr>
      <vt:lpstr>Outline</vt:lpstr>
      <vt:lpstr>Tutorial Link</vt:lpstr>
      <vt:lpstr>Tutorial Link</vt:lpstr>
      <vt:lpstr>Outline</vt:lpstr>
      <vt:lpstr>Notice</vt:lpstr>
      <vt:lpstr>Notice</vt:lpstr>
      <vt:lpstr>Notice</vt:lpstr>
      <vt:lpstr>Notice</vt:lpstr>
      <vt:lpstr>Notice</vt:lpstr>
      <vt:lpstr>Outline</vt:lpstr>
      <vt:lpstr>Homework</vt:lpstr>
      <vt:lpstr>Outline</vt:lpstr>
      <vt:lpstr>Next Class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YehWeiHsin</cp:lastModifiedBy>
  <cp:revision>1017</cp:revision>
  <dcterms:created xsi:type="dcterms:W3CDTF">2015-04-24T18:34:24Z</dcterms:created>
  <dcterms:modified xsi:type="dcterms:W3CDTF">2021-11-30T10:09:11Z</dcterms:modified>
</cp:coreProperties>
</file>